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sldIdLst>
    <p:sldId id="256" r:id="rId5"/>
    <p:sldId id="259" r:id="rId6"/>
    <p:sldId id="741" r:id="rId7"/>
    <p:sldId id="257" r:id="rId8"/>
    <p:sldId id="260" r:id="rId9"/>
    <p:sldId id="607" r:id="rId10"/>
    <p:sldId id="268" r:id="rId11"/>
    <p:sldId id="378" r:id="rId12"/>
    <p:sldId id="673" r:id="rId13"/>
    <p:sldId id="674" r:id="rId14"/>
    <p:sldId id="675" r:id="rId15"/>
    <p:sldId id="676" r:id="rId16"/>
    <p:sldId id="715" r:id="rId17"/>
    <p:sldId id="678" r:id="rId18"/>
    <p:sldId id="679" r:id="rId19"/>
    <p:sldId id="716" r:id="rId20"/>
    <p:sldId id="680" r:id="rId21"/>
    <p:sldId id="717" r:id="rId22"/>
    <p:sldId id="681" r:id="rId23"/>
    <p:sldId id="718" r:id="rId24"/>
    <p:sldId id="682" r:id="rId25"/>
    <p:sldId id="719" r:id="rId26"/>
    <p:sldId id="686" r:id="rId27"/>
    <p:sldId id="720" r:id="rId28"/>
    <p:sldId id="697" r:id="rId29"/>
    <p:sldId id="698" r:id="rId30"/>
    <p:sldId id="699" r:id="rId31"/>
    <p:sldId id="721" r:id="rId32"/>
    <p:sldId id="700" r:id="rId33"/>
    <p:sldId id="703" r:id="rId34"/>
    <p:sldId id="704" r:id="rId35"/>
    <p:sldId id="705" r:id="rId36"/>
    <p:sldId id="714" r:id="rId37"/>
    <p:sldId id="712" r:id="rId38"/>
    <p:sldId id="659" r:id="rId39"/>
    <p:sldId id="515" r:id="rId40"/>
    <p:sldId id="672" r:id="rId41"/>
    <p:sldId id="731" r:id="rId42"/>
    <p:sldId id="683" r:id="rId43"/>
    <p:sldId id="732" r:id="rId44"/>
    <p:sldId id="684" r:id="rId45"/>
    <p:sldId id="734" r:id="rId46"/>
    <p:sldId id="685" r:id="rId47"/>
    <p:sldId id="733" r:id="rId48"/>
    <p:sldId id="735" r:id="rId49"/>
    <p:sldId id="687" r:id="rId50"/>
    <p:sldId id="688" r:id="rId51"/>
    <p:sldId id="689" r:id="rId52"/>
    <p:sldId id="690" r:id="rId53"/>
    <p:sldId id="691" r:id="rId54"/>
    <p:sldId id="692" r:id="rId55"/>
    <p:sldId id="693" r:id="rId56"/>
    <p:sldId id="694" r:id="rId57"/>
    <p:sldId id="695" r:id="rId58"/>
    <p:sldId id="696" r:id="rId59"/>
    <p:sldId id="701" r:id="rId60"/>
    <p:sldId id="702" r:id="rId61"/>
    <p:sldId id="722" r:id="rId62"/>
    <p:sldId id="706" r:id="rId63"/>
    <p:sldId id="723" r:id="rId64"/>
    <p:sldId id="707" r:id="rId65"/>
    <p:sldId id="724" r:id="rId66"/>
    <p:sldId id="708" r:id="rId67"/>
    <p:sldId id="709" r:id="rId68"/>
    <p:sldId id="710" r:id="rId69"/>
    <p:sldId id="711" r:id="rId70"/>
    <p:sldId id="725" r:id="rId71"/>
    <p:sldId id="661" r:id="rId72"/>
    <p:sldId id="663" r:id="rId73"/>
    <p:sldId id="665" r:id="rId74"/>
    <p:sldId id="671" r:id="rId75"/>
    <p:sldId id="667" r:id="rId76"/>
    <p:sldId id="730" r:id="rId77"/>
    <p:sldId id="668" r:id="rId78"/>
    <p:sldId id="670" r:id="rId79"/>
    <p:sldId id="729" r:id="rId80"/>
    <p:sldId id="728" r:id="rId81"/>
    <p:sldId id="742" r:id="rId82"/>
    <p:sldId id="664" r:id="rId83"/>
    <p:sldId id="736" r:id="rId84"/>
    <p:sldId id="737" r:id="rId85"/>
    <p:sldId id="738" r:id="rId86"/>
    <p:sldId id="739" r:id="rId87"/>
    <p:sldId id="740" r:id="rId88"/>
    <p:sldId id="666" r:id="rId89"/>
    <p:sldId id="727" r:id="rId90"/>
    <p:sldId id="662" r:id="rId91"/>
    <p:sldId id="726" r:id="rId92"/>
    <p:sldId id="269" r:id="rId93"/>
    <p:sldId id="514" r:id="rId94"/>
    <p:sldId id="311" r:id="rId95"/>
    <p:sldId id="513" r:id="rId96"/>
    <p:sldId id="713" r:id="rId97"/>
    <p:sldId id="560" r:id="rId98"/>
    <p:sldId id="258" r:id="rId99"/>
    <p:sldId id="295" r:id="rId10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37E0177-E211-42F8-A7CC-FA63384FE6C3}">
          <p14:sldIdLst>
            <p14:sldId id="256"/>
          </p14:sldIdLst>
        </p14:section>
        <p14:section name="Sponsor" id="{D011E8E5-823D-480B-8BF6-54CDB31E68DA}">
          <p14:sldIdLst>
            <p14:sldId id="259"/>
            <p14:sldId id="741"/>
          </p14:sldIdLst>
        </p14:section>
        <p14:section name="Agenda" id="{F647BFF8-4121-4AA9-A3A5-704C7298B4AA}">
          <p14:sldIdLst>
            <p14:sldId id="257"/>
          </p14:sldIdLst>
        </p14:section>
        <p14:section name="Thema 1" id="{8DA5B730-9004-4FB2-8570-6E803035A6CD}">
          <p14:sldIdLst>
            <p14:sldId id="260"/>
            <p14:sldId id="607"/>
          </p14:sldIdLst>
        </p14:section>
        <p14:section name="Teams - Neuigkeiten" id="{73969E79-BF4C-4A42-908F-F7570ABA4A98}">
          <p14:sldIdLst>
            <p14:sldId id="268"/>
            <p14:sldId id="378"/>
            <p14:sldId id="673"/>
            <p14:sldId id="674"/>
            <p14:sldId id="675"/>
            <p14:sldId id="676"/>
            <p14:sldId id="715"/>
            <p14:sldId id="678"/>
            <p14:sldId id="679"/>
            <p14:sldId id="716"/>
            <p14:sldId id="680"/>
            <p14:sldId id="717"/>
            <p14:sldId id="681"/>
            <p14:sldId id="718"/>
            <p14:sldId id="682"/>
            <p14:sldId id="719"/>
            <p14:sldId id="686"/>
            <p14:sldId id="720"/>
            <p14:sldId id="697"/>
            <p14:sldId id="698"/>
            <p14:sldId id="699"/>
            <p14:sldId id="721"/>
            <p14:sldId id="700"/>
            <p14:sldId id="703"/>
            <p14:sldId id="704"/>
            <p14:sldId id="705"/>
            <p14:sldId id="714"/>
            <p14:sldId id="712"/>
          </p14:sldIdLst>
        </p14:section>
        <p14:section name="Teams - Admin Neuigkeiten" id="{7C225801-E561-41DE-8F97-F87042681E2C}">
          <p14:sldIdLst>
            <p14:sldId id="659"/>
            <p14:sldId id="515"/>
            <p14:sldId id="672"/>
            <p14:sldId id="731"/>
            <p14:sldId id="683"/>
            <p14:sldId id="732"/>
            <p14:sldId id="684"/>
            <p14:sldId id="734"/>
            <p14:sldId id="685"/>
            <p14:sldId id="733"/>
            <p14:sldId id="735"/>
            <p14:sldId id="687"/>
            <p14:sldId id="688"/>
            <p14:sldId id="689"/>
            <p14:sldId id="690"/>
            <p14:sldId id="691"/>
            <p14:sldId id="692"/>
            <p14:sldId id="693"/>
            <p14:sldId id="694"/>
            <p14:sldId id="695"/>
            <p14:sldId id="696"/>
            <p14:sldId id="701"/>
            <p14:sldId id="702"/>
            <p14:sldId id="722"/>
            <p14:sldId id="706"/>
            <p14:sldId id="723"/>
            <p14:sldId id="707"/>
            <p14:sldId id="724"/>
            <p14:sldId id="708"/>
            <p14:sldId id="709"/>
            <p14:sldId id="710"/>
            <p14:sldId id="711"/>
            <p14:sldId id="725"/>
          </p14:sldIdLst>
        </p14:section>
        <p14:section name="Thema 2" id="{BB4DF258-6F6B-4D2B-9274-58E5C608B757}">
          <p14:sldIdLst>
            <p14:sldId id="661"/>
            <p14:sldId id="663"/>
            <p14:sldId id="665"/>
            <p14:sldId id="671"/>
            <p14:sldId id="667"/>
            <p14:sldId id="730"/>
            <p14:sldId id="668"/>
            <p14:sldId id="670"/>
            <p14:sldId id="729"/>
            <p14:sldId id="728"/>
            <p14:sldId id="742"/>
            <p14:sldId id="664"/>
            <p14:sldId id="736"/>
            <p14:sldId id="737"/>
            <p14:sldId id="738"/>
            <p14:sldId id="739"/>
            <p14:sldId id="740"/>
            <p14:sldId id="666"/>
            <p14:sldId id="727"/>
            <p14:sldId id="662"/>
            <p14:sldId id="726"/>
          </p14:sldIdLst>
        </p14:section>
        <p14:section name="Teams Links" id="{C626A91B-1CDC-41DD-9427-AA9AC4C3F91D}">
          <p14:sldIdLst>
            <p14:sldId id="269"/>
          </p14:sldIdLst>
        </p14:section>
        <p14:section name="Microsoft 365 Message Center" id="{0509DF31-EEE8-42C8-AA24-84C932B426A6}">
          <p14:sldIdLst>
            <p14:sldId id="514"/>
          </p14:sldIdLst>
        </p14:section>
        <p14:section name="Organisatorisches" id="{758F5043-CBE5-4C5B-AC05-24F0E67CE7B1}">
          <p14:sldIdLst>
            <p14:sldId id="311"/>
            <p14:sldId id="513"/>
            <p14:sldId id="713"/>
            <p14:sldId id="560"/>
          </p14:sldIdLst>
        </p14:section>
        <p14:section name="Final" id="{ED9DC36E-CA50-4511-A993-523054390192}">
          <p14:sldIdLst>
            <p14:sldId id="258"/>
          </p14:sldIdLst>
        </p14:section>
        <p14:section name="Offene Diskussion" id="{3CED83CD-B212-4EFE-8FBC-C7C92AC8FE7A}">
          <p14:sldIdLst>
            <p14:sldId id="2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5284BB-E924-47D6-B186-EC378FA380D2}" v="285" dt="2023-05-25T15:46:52.54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887" autoAdjust="0"/>
  </p:normalViewPr>
  <p:slideViewPr>
    <p:cSldViewPr snapToGrid="0">
      <p:cViewPr varScale="1">
        <p:scale>
          <a:sx n="67" d="100"/>
          <a:sy n="67" d="100"/>
        </p:scale>
        <p:origin x="712" y="3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5/10/relationships/revisionInfo" Target="revisionInfo.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Stensitzki" userId="75cafe6b-2f2a-469b-85c4-eec3b9c972ba" providerId="ADAL" clId="{9F9E9FDF-7C61-4792-941E-3BBD6C5DB2FE}"/>
    <pc:docChg chg="undo custSel addSld delSld modSld sldOrd modMainMaster modSection">
      <pc:chgData name="Thomas Stensitzki" userId="75cafe6b-2f2a-469b-85c4-eec3b9c972ba" providerId="ADAL" clId="{9F9E9FDF-7C61-4792-941E-3BBD6C5DB2FE}" dt="2021-02-02T13:19:58.795" v="1851" actId="6549"/>
      <pc:docMkLst>
        <pc:docMk/>
      </pc:docMkLst>
      <pc:sldChg chg="modSp mod modTransition">
        <pc:chgData name="Thomas Stensitzki" userId="75cafe6b-2f2a-469b-85c4-eec3b9c972ba" providerId="ADAL" clId="{9F9E9FDF-7C61-4792-941E-3BBD6C5DB2FE}" dt="2021-02-02T12:16:03.409" v="1540"/>
        <pc:sldMkLst>
          <pc:docMk/>
          <pc:sldMk cId="671489701" sldId="256"/>
        </pc:sldMkLst>
        <pc:spChg chg="mod">
          <ac:chgData name="Thomas Stensitzki" userId="75cafe6b-2f2a-469b-85c4-eec3b9c972ba" providerId="ADAL" clId="{9F9E9FDF-7C61-4792-941E-3BBD6C5DB2FE}" dt="2021-02-01T13:27:49.117" v="16" actId="20577"/>
          <ac:spMkLst>
            <pc:docMk/>
            <pc:sldMk cId="671489701" sldId="256"/>
            <ac:spMk id="3" creationId="{CBA95633-B02D-4A15-A8B1-A38E0A70FD27}"/>
          </ac:spMkLst>
        </pc:spChg>
      </pc:sldChg>
      <pc:sldChg chg="modSp mod modTransition">
        <pc:chgData name="Thomas Stensitzki" userId="75cafe6b-2f2a-469b-85c4-eec3b9c972ba" providerId="ADAL" clId="{9F9E9FDF-7C61-4792-941E-3BBD6C5DB2FE}" dt="2021-02-02T12:16:03.409" v="1540"/>
        <pc:sldMkLst>
          <pc:docMk/>
          <pc:sldMk cId="2855324227" sldId="257"/>
        </pc:sldMkLst>
        <pc:spChg chg="mod">
          <ac:chgData name="Thomas Stensitzki" userId="75cafe6b-2f2a-469b-85c4-eec3b9c972ba" providerId="ADAL" clId="{9F9E9FDF-7C61-4792-941E-3BBD6C5DB2FE}" dt="2021-02-01T13:29:45.139" v="53" actId="20577"/>
          <ac:spMkLst>
            <pc:docMk/>
            <pc:sldMk cId="2855324227" sldId="257"/>
            <ac:spMk id="5" creationId="{EE6719E1-4DB6-4D58-BA77-937CF975247C}"/>
          </ac:spMkLst>
        </pc:spChg>
        <pc:graphicFrameChg chg="mod modGraphic">
          <ac:chgData name="Thomas Stensitzki" userId="75cafe6b-2f2a-469b-85c4-eec3b9c972ba" providerId="ADAL" clId="{9F9E9FDF-7C61-4792-941E-3BBD6C5DB2FE}" dt="2021-02-01T16:04:37.874" v="61"/>
          <ac:graphicFrameMkLst>
            <pc:docMk/>
            <pc:sldMk cId="2855324227" sldId="257"/>
            <ac:graphicFrameMk id="6" creationId="{0F955DCC-462D-431D-BBDE-26F10687D590}"/>
          </ac:graphicFrameMkLst>
        </pc:graphicFrameChg>
      </pc:sldChg>
      <pc:sldChg chg="modSp mod ord modTransition">
        <pc:chgData name="Thomas Stensitzki" userId="75cafe6b-2f2a-469b-85c4-eec3b9c972ba" providerId="ADAL" clId="{9F9E9FDF-7C61-4792-941E-3BBD6C5DB2FE}" dt="2021-02-02T12:16:03.409" v="1540"/>
        <pc:sldMkLst>
          <pc:docMk/>
          <pc:sldMk cId="3332792154" sldId="258"/>
        </pc:sldMkLst>
        <pc:spChg chg="mod">
          <ac:chgData name="Thomas Stensitzki" userId="75cafe6b-2f2a-469b-85c4-eec3b9c972ba" providerId="ADAL" clId="{9F9E9FDF-7C61-4792-941E-3BBD6C5DB2FE}" dt="2021-02-01T16:10:23.253" v="411" actId="20577"/>
          <ac:spMkLst>
            <pc:docMk/>
            <pc:sldMk cId="3332792154" sldId="258"/>
            <ac:spMk id="3" creationId="{3A5A44EB-7FB9-473A-8ED3-C49DDD2E65AB}"/>
          </ac:spMkLst>
        </pc:spChg>
      </pc:sldChg>
      <pc:sldChg chg="modTransition">
        <pc:chgData name="Thomas Stensitzki" userId="75cafe6b-2f2a-469b-85c4-eec3b9c972ba" providerId="ADAL" clId="{9F9E9FDF-7C61-4792-941E-3BBD6C5DB2FE}" dt="2021-02-02T12:16:03.409" v="1540"/>
        <pc:sldMkLst>
          <pc:docMk/>
          <pc:sldMk cId="1545829058" sldId="259"/>
        </pc:sldMkLst>
      </pc:sldChg>
      <pc:sldChg chg="modSp mod modTransition">
        <pc:chgData name="Thomas Stensitzki" userId="75cafe6b-2f2a-469b-85c4-eec3b9c972ba" providerId="ADAL" clId="{9F9E9FDF-7C61-4792-941E-3BBD6C5DB2FE}" dt="2021-02-02T12:16:03.409" v="1540"/>
        <pc:sldMkLst>
          <pc:docMk/>
          <pc:sldMk cId="2698998357" sldId="260"/>
        </pc:sldMkLst>
        <pc:spChg chg="mod">
          <ac:chgData name="Thomas Stensitzki" userId="75cafe6b-2f2a-469b-85c4-eec3b9c972ba" providerId="ADAL" clId="{9F9E9FDF-7C61-4792-941E-3BBD6C5DB2FE}" dt="2021-02-01T16:03:10.522" v="55"/>
          <ac:spMkLst>
            <pc:docMk/>
            <pc:sldMk cId="2698998357" sldId="260"/>
            <ac:spMk id="4" creationId="{F3A15CBD-C746-44A3-A4F0-4898CE2F02E6}"/>
          </ac:spMkLst>
        </pc:spChg>
        <pc:spChg chg="mod">
          <ac:chgData name="Thomas Stensitzki" userId="75cafe6b-2f2a-469b-85c4-eec3b9c972ba" providerId="ADAL" clId="{9F9E9FDF-7C61-4792-941E-3BBD6C5DB2FE}" dt="2021-02-01T16:04:18.898" v="60"/>
          <ac:spMkLst>
            <pc:docMk/>
            <pc:sldMk cId="2698998357" sldId="260"/>
            <ac:spMk id="5" creationId="{F3459BE7-1731-4733-A912-12977C68CFD6}"/>
          </ac:spMkLst>
        </pc:spChg>
      </pc:sldChg>
      <pc:sldChg chg="modTransition">
        <pc:chgData name="Thomas Stensitzki" userId="75cafe6b-2f2a-469b-85c4-eec3b9c972ba" providerId="ADAL" clId="{9F9E9FDF-7C61-4792-941E-3BBD6C5DB2FE}" dt="2021-02-02T12:16:03.409" v="1540"/>
        <pc:sldMkLst>
          <pc:docMk/>
          <pc:sldMk cId="4007670073" sldId="268"/>
        </pc:sldMkLst>
      </pc:sldChg>
      <pc:sldChg chg="delSp modSp mod ord modTransition">
        <pc:chgData name="Thomas Stensitzki" userId="75cafe6b-2f2a-469b-85c4-eec3b9c972ba" providerId="ADAL" clId="{9F9E9FDF-7C61-4792-941E-3BBD6C5DB2FE}" dt="2021-02-02T12:16:03.409" v="1540"/>
        <pc:sldMkLst>
          <pc:docMk/>
          <pc:sldMk cId="2721051844" sldId="269"/>
        </pc:sldMkLst>
        <pc:spChg chg="del">
          <ac:chgData name="Thomas Stensitzki" userId="75cafe6b-2f2a-469b-85c4-eec3b9c972ba" providerId="ADAL" clId="{9F9E9FDF-7C61-4792-941E-3BBD6C5DB2FE}" dt="2021-02-01T16:27:24.006" v="417" actId="478"/>
          <ac:spMkLst>
            <pc:docMk/>
            <pc:sldMk cId="2721051844" sldId="269"/>
            <ac:spMk id="2" creationId="{909DC09D-B9A6-4493-9A72-1CA7ECB1F5CA}"/>
          </ac:spMkLst>
        </pc:spChg>
        <pc:spChg chg="mod">
          <ac:chgData name="Thomas Stensitzki" userId="75cafe6b-2f2a-469b-85c4-eec3b9c972ba" providerId="ADAL" clId="{9F9E9FDF-7C61-4792-941E-3BBD6C5DB2FE}" dt="2021-02-01T16:27:28.592" v="429" actId="20577"/>
          <ac:spMkLst>
            <pc:docMk/>
            <pc:sldMk cId="2721051844" sldId="269"/>
            <ac:spMk id="4" creationId="{D12969B4-351A-4517-A5B8-3E6AD9CDB206}"/>
          </ac:spMkLst>
        </pc:spChg>
        <pc:spChg chg="mod">
          <ac:chgData name="Thomas Stensitzki" userId="75cafe6b-2f2a-469b-85c4-eec3b9c972ba" providerId="ADAL" clId="{9F9E9FDF-7C61-4792-941E-3BBD6C5DB2FE}" dt="2021-02-01T16:28:27.905" v="505" actId="20577"/>
          <ac:spMkLst>
            <pc:docMk/>
            <pc:sldMk cId="2721051844" sldId="269"/>
            <ac:spMk id="5" creationId="{C24DACB5-1BEC-4C86-9652-BAFD8DE56FEF}"/>
          </ac:spMkLst>
        </pc:spChg>
      </pc:sldChg>
      <pc:sldChg chg="modTransition">
        <pc:chgData name="Thomas Stensitzki" userId="75cafe6b-2f2a-469b-85c4-eec3b9c972ba" providerId="ADAL" clId="{9F9E9FDF-7C61-4792-941E-3BBD6C5DB2FE}" dt="2021-02-02T12:16:03.409" v="1540"/>
        <pc:sldMkLst>
          <pc:docMk/>
          <pc:sldMk cId="1928334901" sldId="295"/>
        </pc:sldMkLst>
      </pc:sldChg>
      <pc:sldChg chg="modSp mod modTransition">
        <pc:chgData name="Thomas Stensitzki" userId="75cafe6b-2f2a-469b-85c4-eec3b9c972ba" providerId="ADAL" clId="{9F9E9FDF-7C61-4792-941E-3BBD6C5DB2FE}" dt="2021-02-02T12:16:03.409" v="1540"/>
        <pc:sldMkLst>
          <pc:docMk/>
          <pc:sldMk cId="466045460" sldId="296"/>
        </pc:sldMkLst>
        <pc:spChg chg="mod">
          <ac:chgData name="Thomas Stensitzki" userId="75cafe6b-2f2a-469b-85c4-eec3b9c972ba" providerId="ADAL" clId="{9F9E9FDF-7C61-4792-941E-3BBD6C5DB2FE}" dt="2021-02-02T12:11:23.870" v="1528" actId="6549"/>
          <ac:spMkLst>
            <pc:docMk/>
            <pc:sldMk cId="466045460" sldId="296"/>
            <ac:spMk id="3" creationId="{3DE143F2-5A09-45BF-B00B-7298420C5BE2}"/>
          </ac:spMkLst>
        </pc:spChg>
      </pc:sldChg>
      <pc:sldChg chg="modSp mod modTransition">
        <pc:chgData name="Thomas Stensitzki" userId="75cafe6b-2f2a-469b-85c4-eec3b9c972ba" providerId="ADAL" clId="{9F9E9FDF-7C61-4792-941E-3BBD6C5DB2FE}" dt="2021-02-02T12:16:03.409" v="1540"/>
        <pc:sldMkLst>
          <pc:docMk/>
          <pc:sldMk cId="53967156" sldId="297"/>
        </pc:sldMkLst>
        <pc:spChg chg="mod">
          <ac:chgData name="Thomas Stensitzki" userId="75cafe6b-2f2a-469b-85c4-eec3b9c972ba" providerId="ADAL" clId="{9F9E9FDF-7C61-4792-941E-3BBD6C5DB2FE}" dt="2021-02-01T16:04:47.851" v="62"/>
          <ac:spMkLst>
            <pc:docMk/>
            <pc:sldMk cId="53967156" sldId="297"/>
            <ac:spMk id="4" creationId="{F3A15CBD-C746-44A3-A4F0-4898CE2F02E6}"/>
          </ac:spMkLst>
        </pc:spChg>
        <pc:spChg chg="mod">
          <ac:chgData name="Thomas Stensitzki" userId="75cafe6b-2f2a-469b-85c4-eec3b9c972ba" providerId="ADAL" clId="{9F9E9FDF-7C61-4792-941E-3BBD6C5DB2FE}" dt="2021-02-01T16:05:19.815" v="67" actId="27636"/>
          <ac:spMkLst>
            <pc:docMk/>
            <pc:sldMk cId="53967156" sldId="297"/>
            <ac:spMk id="5" creationId="{F3459BE7-1731-4733-A912-12977C68CFD6}"/>
          </ac:spMkLst>
        </pc:spChg>
      </pc:sldChg>
      <pc:sldChg chg="modTransition">
        <pc:chgData name="Thomas Stensitzki" userId="75cafe6b-2f2a-469b-85c4-eec3b9c972ba" providerId="ADAL" clId="{9F9E9FDF-7C61-4792-941E-3BBD6C5DB2FE}" dt="2021-02-02T12:16:03.409" v="1540"/>
        <pc:sldMkLst>
          <pc:docMk/>
          <pc:sldMk cId="2814967912" sldId="311"/>
        </pc:sldMkLst>
      </pc:sldChg>
      <pc:sldChg chg="modSp mod modTransition modAnim">
        <pc:chgData name="Thomas Stensitzki" userId="75cafe6b-2f2a-469b-85c4-eec3b9c972ba" providerId="ADAL" clId="{9F9E9FDF-7C61-4792-941E-3BBD6C5DB2FE}" dt="2021-02-02T12:16:03.409" v="1540"/>
        <pc:sldMkLst>
          <pc:docMk/>
          <pc:sldMk cId="222169851" sldId="312"/>
        </pc:sldMkLst>
        <pc:spChg chg="mod">
          <ac:chgData name="Thomas Stensitzki" userId="75cafe6b-2f2a-469b-85c4-eec3b9c972ba" providerId="ADAL" clId="{9F9E9FDF-7C61-4792-941E-3BBD6C5DB2FE}" dt="2021-02-01T16:09:23.104" v="348" actId="20577"/>
          <ac:spMkLst>
            <pc:docMk/>
            <pc:sldMk cId="222169851" sldId="312"/>
            <ac:spMk id="5" creationId="{E4B561B6-C0CF-43D8-8BC7-F305B96C47C8}"/>
          </ac:spMkLst>
        </pc:spChg>
      </pc:sldChg>
      <pc:sldChg chg="modTransition">
        <pc:chgData name="Thomas Stensitzki" userId="75cafe6b-2f2a-469b-85c4-eec3b9c972ba" providerId="ADAL" clId="{9F9E9FDF-7C61-4792-941E-3BBD6C5DB2FE}" dt="2021-02-02T12:16:03.409" v="1540"/>
        <pc:sldMkLst>
          <pc:docMk/>
          <pc:sldMk cId="726195275" sldId="313"/>
        </pc:sldMkLst>
      </pc:sldChg>
      <pc:sldChg chg="del">
        <pc:chgData name="Thomas Stensitzki" userId="75cafe6b-2f2a-469b-85c4-eec3b9c972ba" providerId="ADAL" clId="{9F9E9FDF-7C61-4792-941E-3BBD6C5DB2FE}" dt="2021-02-01T16:30:25.532" v="513" actId="47"/>
        <pc:sldMkLst>
          <pc:docMk/>
          <pc:sldMk cId="3686415854" sldId="336"/>
        </pc:sldMkLst>
      </pc:sldChg>
      <pc:sldChg chg="del">
        <pc:chgData name="Thomas Stensitzki" userId="75cafe6b-2f2a-469b-85c4-eec3b9c972ba" providerId="ADAL" clId="{9F9E9FDF-7C61-4792-941E-3BBD6C5DB2FE}" dt="2021-02-01T16:30:18.702" v="512" actId="47"/>
        <pc:sldMkLst>
          <pc:docMk/>
          <pc:sldMk cId="3622499056" sldId="337"/>
        </pc:sldMkLst>
      </pc:sldChg>
      <pc:sldChg chg="del">
        <pc:chgData name="Thomas Stensitzki" userId="75cafe6b-2f2a-469b-85c4-eec3b9c972ba" providerId="ADAL" clId="{9F9E9FDF-7C61-4792-941E-3BBD6C5DB2FE}" dt="2021-02-01T16:29:52.267" v="508" actId="47"/>
        <pc:sldMkLst>
          <pc:docMk/>
          <pc:sldMk cId="3181094570" sldId="338"/>
        </pc:sldMkLst>
      </pc:sldChg>
      <pc:sldChg chg="del">
        <pc:chgData name="Thomas Stensitzki" userId="75cafe6b-2f2a-469b-85c4-eec3b9c972ba" providerId="ADAL" clId="{9F9E9FDF-7C61-4792-941E-3BBD6C5DB2FE}" dt="2021-02-01T16:30:18.702" v="512" actId="47"/>
        <pc:sldMkLst>
          <pc:docMk/>
          <pc:sldMk cId="1736096156" sldId="339"/>
        </pc:sldMkLst>
      </pc:sldChg>
      <pc:sldChg chg="del">
        <pc:chgData name="Thomas Stensitzki" userId="75cafe6b-2f2a-469b-85c4-eec3b9c972ba" providerId="ADAL" clId="{9F9E9FDF-7C61-4792-941E-3BBD6C5DB2FE}" dt="2021-02-01T16:30:18.702" v="512" actId="47"/>
        <pc:sldMkLst>
          <pc:docMk/>
          <pc:sldMk cId="1438636221" sldId="340"/>
        </pc:sldMkLst>
      </pc:sldChg>
      <pc:sldChg chg="del">
        <pc:chgData name="Thomas Stensitzki" userId="75cafe6b-2f2a-469b-85c4-eec3b9c972ba" providerId="ADAL" clId="{9F9E9FDF-7C61-4792-941E-3BBD6C5DB2FE}" dt="2021-02-01T16:30:18.702" v="512" actId="47"/>
        <pc:sldMkLst>
          <pc:docMk/>
          <pc:sldMk cId="2410740870" sldId="341"/>
        </pc:sldMkLst>
      </pc:sldChg>
      <pc:sldChg chg="del">
        <pc:chgData name="Thomas Stensitzki" userId="75cafe6b-2f2a-469b-85c4-eec3b9c972ba" providerId="ADAL" clId="{9F9E9FDF-7C61-4792-941E-3BBD6C5DB2FE}" dt="2021-02-01T16:29:52.267" v="508" actId="47"/>
        <pc:sldMkLst>
          <pc:docMk/>
          <pc:sldMk cId="2725752728" sldId="342"/>
        </pc:sldMkLst>
      </pc:sldChg>
      <pc:sldChg chg="del">
        <pc:chgData name="Thomas Stensitzki" userId="75cafe6b-2f2a-469b-85c4-eec3b9c972ba" providerId="ADAL" clId="{9F9E9FDF-7C61-4792-941E-3BBD6C5DB2FE}" dt="2021-02-01T16:29:52.267" v="508" actId="47"/>
        <pc:sldMkLst>
          <pc:docMk/>
          <pc:sldMk cId="3280483003" sldId="343"/>
        </pc:sldMkLst>
      </pc:sldChg>
      <pc:sldChg chg="del">
        <pc:chgData name="Thomas Stensitzki" userId="75cafe6b-2f2a-469b-85c4-eec3b9c972ba" providerId="ADAL" clId="{9F9E9FDF-7C61-4792-941E-3BBD6C5DB2FE}" dt="2021-02-01T16:29:52.267" v="508" actId="47"/>
        <pc:sldMkLst>
          <pc:docMk/>
          <pc:sldMk cId="3213675464" sldId="344"/>
        </pc:sldMkLst>
      </pc:sldChg>
      <pc:sldChg chg="del">
        <pc:chgData name="Thomas Stensitzki" userId="75cafe6b-2f2a-469b-85c4-eec3b9c972ba" providerId="ADAL" clId="{9F9E9FDF-7C61-4792-941E-3BBD6C5DB2FE}" dt="2021-02-01T16:29:52.267" v="508" actId="47"/>
        <pc:sldMkLst>
          <pc:docMk/>
          <pc:sldMk cId="4202633353" sldId="345"/>
        </pc:sldMkLst>
      </pc:sldChg>
      <pc:sldChg chg="del">
        <pc:chgData name="Thomas Stensitzki" userId="75cafe6b-2f2a-469b-85c4-eec3b9c972ba" providerId="ADAL" clId="{9F9E9FDF-7C61-4792-941E-3BBD6C5DB2FE}" dt="2021-02-01T16:29:55.666" v="509" actId="47"/>
        <pc:sldMkLst>
          <pc:docMk/>
          <pc:sldMk cId="788060859" sldId="346"/>
        </pc:sldMkLst>
      </pc:sldChg>
      <pc:sldChg chg="del">
        <pc:chgData name="Thomas Stensitzki" userId="75cafe6b-2f2a-469b-85c4-eec3b9c972ba" providerId="ADAL" clId="{9F9E9FDF-7C61-4792-941E-3BBD6C5DB2FE}" dt="2021-02-01T16:29:55.666" v="509" actId="47"/>
        <pc:sldMkLst>
          <pc:docMk/>
          <pc:sldMk cId="188222015" sldId="347"/>
        </pc:sldMkLst>
      </pc:sldChg>
      <pc:sldChg chg="del">
        <pc:chgData name="Thomas Stensitzki" userId="75cafe6b-2f2a-469b-85c4-eec3b9c972ba" providerId="ADAL" clId="{9F9E9FDF-7C61-4792-941E-3BBD6C5DB2FE}" dt="2021-02-01T16:30:06.697" v="510" actId="47"/>
        <pc:sldMkLst>
          <pc:docMk/>
          <pc:sldMk cId="1623484320" sldId="348"/>
        </pc:sldMkLst>
      </pc:sldChg>
      <pc:sldChg chg="del">
        <pc:chgData name="Thomas Stensitzki" userId="75cafe6b-2f2a-469b-85c4-eec3b9c972ba" providerId="ADAL" clId="{9F9E9FDF-7C61-4792-941E-3BBD6C5DB2FE}" dt="2021-02-01T16:30:06.697" v="510" actId="47"/>
        <pc:sldMkLst>
          <pc:docMk/>
          <pc:sldMk cId="3468971604" sldId="349"/>
        </pc:sldMkLst>
      </pc:sldChg>
      <pc:sldChg chg="del">
        <pc:chgData name="Thomas Stensitzki" userId="75cafe6b-2f2a-469b-85c4-eec3b9c972ba" providerId="ADAL" clId="{9F9E9FDF-7C61-4792-941E-3BBD6C5DB2FE}" dt="2021-02-01T16:30:06.697" v="510" actId="47"/>
        <pc:sldMkLst>
          <pc:docMk/>
          <pc:sldMk cId="1727630022" sldId="350"/>
        </pc:sldMkLst>
      </pc:sldChg>
      <pc:sldChg chg="del">
        <pc:chgData name="Thomas Stensitzki" userId="75cafe6b-2f2a-469b-85c4-eec3b9c972ba" providerId="ADAL" clId="{9F9E9FDF-7C61-4792-941E-3BBD6C5DB2FE}" dt="2021-02-01T16:30:06.697" v="510" actId="47"/>
        <pc:sldMkLst>
          <pc:docMk/>
          <pc:sldMk cId="901964799" sldId="352"/>
        </pc:sldMkLst>
      </pc:sldChg>
      <pc:sldChg chg="del">
        <pc:chgData name="Thomas Stensitzki" userId="75cafe6b-2f2a-469b-85c4-eec3b9c972ba" providerId="ADAL" clId="{9F9E9FDF-7C61-4792-941E-3BBD6C5DB2FE}" dt="2021-02-01T16:30:06.697" v="510" actId="47"/>
        <pc:sldMkLst>
          <pc:docMk/>
          <pc:sldMk cId="2439788833" sldId="353"/>
        </pc:sldMkLst>
      </pc:sldChg>
      <pc:sldChg chg="del">
        <pc:chgData name="Thomas Stensitzki" userId="75cafe6b-2f2a-469b-85c4-eec3b9c972ba" providerId="ADAL" clId="{9F9E9FDF-7C61-4792-941E-3BBD6C5DB2FE}" dt="2021-02-01T16:30:06.697" v="510" actId="47"/>
        <pc:sldMkLst>
          <pc:docMk/>
          <pc:sldMk cId="4123441300" sldId="354"/>
        </pc:sldMkLst>
      </pc:sldChg>
      <pc:sldChg chg="del">
        <pc:chgData name="Thomas Stensitzki" userId="75cafe6b-2f2a-469b-85c4-eec3b9c972ba" providerId="ADAL" clId="{9F9E9FDF-7C61-4792-941E-3BBD6C5DB2FE}" dt="2021-02-01T16:30:10.666" v="511" actId="47"/>
        <pc:sldMkLst>
          <pc:docMk/>
          <pc:sldMk cId="3193010953" sldId="355"/>
        </pc:sldMkLst>
      </pc:sldChg>
      <pc:sldChg chg="del">
        <pc:chgData name="Thomas Stensitzki" userId="75cafe6b-2f2a-469b-85c4-eec3b9c972ba" providerId="ADAL" clId="{9F9E9FDF-7C61-4792-941E-3BBD6C5DB2FE}" dt="2021-02-01T16:29:52.267" v="508" actId="47"/>
        <pc:sldMkLst>
          <pc:docMk/>
          <pc:sldMk cId="4104014147" sldId="356"/>
        </pc:sldMkLst>
      </pc:sldChg>
      <pc:sldChg chg="del">
        <pc:chgData name="Thomas Stensitzki" userId="75cafe6b-2f2a-469b-85c4-eec3b9c972ba" providerId="ADAL" clId="{9F9E9FDF-7C61-4792-941E-3BBD6C5DB2FE}" dt="2021-02-01T16:29:52.267" v="508" actId="47"/>
        <pc:sldMkLst>
          <pc:docMk/>
          <pc:sldMk cId="2354451857" sldId="357"/>
        </pc:sldMkLst>
      </pc:sldChg>
      <pc:sldChg chg="del">
        <pc:chgData name="Thomas Stensitzki" userId="75cafe6b-2f2a-469b-85c4-eec3b9c972ba" providerId="ADAL" clId="{9F9E9FDF-7C61-4792-941E-3BBD6C5DB2FE}" dt="2021-02-01T16:29:52.267" v="508" actId="47"/>
        <pc:sldMkLst>
          <pc:docMk/>
          <pc:sldMk cId="149641114" sldId="358"/>
        </pc:sldMkLst>
      </pc:sldChg>
      <pc:sldChg chg="del">
        <pc:chgData name="Thomas Stensitzki" userId="75cafe6b-2f2a-469b-85c4-eec3b9c972ba" providerId="ADAL" clId="{9F9E9FDF-7C61-4792-941E-3BBD6C5DB2FE}" dt="2021-02-01T16:29:52.267" v="508" actId="47"/>
        <pc:sldMkLst>
          <pc:docMk/>
          <pc:sldMk cId="2224730637" sldId="359"/>
        </pc:sldMkLst>
      </pc:sldChg>
      <pc:sldChg chg="del">
        <pc:chgData name="Thomas Stensitzki" userId="75cafe6b-2f2a-469b-85c4-eec3b9c972ba" providerId="ADAL" clId="{9F9E9FDF-7C61-4792-941E-3BBD6C5DB2FE}" dt="2021-02-01T16:29:52.267" v="508" actId="47"/>
        <pc:sldMkLst>
          <pc:docMk/>
          <pc:sldMk cId="2874601603" sldId="360"/>
        </pc:sldMkLst>
      </pc:sldChg>
      <pc:sldChg chg="del">
        <pc:chgData name="Thomas Stensitzki" userId="75cafe6b-2f2a-469b-85c4-eec3b9c972ba" providerId="ADAL" clId="{9F9E9FDF-7C61-4792-941E-3BBD6C5DB2FE}" dt="2021-02-01T16:29:52.267" v="508" actId="47"/>
        <pc:sldMkLst>
          <pc:docMk/>
          <pc:sldMk cId="2046734869" sldId="361"/>
        </pc:sldMkLst>
      </pc:sldChg>
      <pc:sldChg chg="del">
        <pc:chgData name="Thomas Stensitzki" userId="75cafe6b-2f2a-469b-85c4-eec3b9c972ba" providerId="ADAL" clId="{9F9E9FDF-7C61-4792-941E-3BBD6C5DB2FE}" dt="2021-02-01T16:29:55.666" v="509" actId="47"/>
        <pc:sldMkLst>
          <pc:docMk/>
          <pc:sldMk cId="3266975461" sldId="362"/>
        </pc:sldMkLst>
      </pc:sldChg>
      <pc:sldChg chg="del">
        <pc:chgData name="Thomas Stensitzki" userId="75cafe6b-2f2a-469b-85c4-eec3b9c972ba" providerId="ADAL" clId="{9F9E9FDF-7C61-4792-941E-3BBD6C5DB2FE}" dt="2021-02-01T16:30:06.697" v="510" actId="47"/>
        <pc:sldMkLst>
          <pc:docMk/>
          <pc:sldMk cId="182294517" sldId="363"/>
        </pc:sldMkLst>
      </pc:sldChg>
      <pc:sldChg chg="del">
        <pc:chgData name="Thomas Stensitzki" userId="75cafe6b-2f2a-469b-85c4-eec3b9c972ba" providerId="ADAL" clId="{9F9E9FDF-7C61-4792-941E-3BBD6C5DB2FE}" dt="2021-02-01T16:30:06.697" v="510" actId="47"/>
        <pc:sldMkLst>
          <pc:docMk/>
          <pc:sldMk cId="3020178309" sldId="364"/>
        </pc:sldMkLst>
      </pc:sldChg>
      <pc:sldChg chg="del">
        <pc:chgData name="Thomas Stensitzki" userId="75cafe6b-2f2a-469b-85c4-eec3b9c972ba" providerId="ADAL" clId="{9F9E9FDF-7C61-4792-941E-3BBD6C5DB2FE}" dt="2021-02-01T16:30:06.697" v="510" actId="47"/>
        <pc:sldMkLst>
          <pc:docMk/>
          <pc:sldMk cId="3331174969" sldId="365"/>
        </pc:sldMkLst>
      </pc:sldChg>
      <pc:sldChg chg="del">
        <pc:chgData name="Thomas Stensitzki" userId="75cafe6b-2f2a-469b-85c4-eec3b9c972ba" providerId="ADAL" clId="{9F9E9FDF-7C61-4792-941E-3BBD6C5DB2FE}" dt="2021-02-01T16:30:06.697" v="510" actId="47"/>
        <pc:sldMkLst>
          <pc:docMk/>
          <pc:sldMk cId="107981993" sldId="366"/>
        </pc:sldMkLst>
      </pc:sldChg>
      <pc:sldChg chg="del">
        <pc:chgData name="Thomas Stensitzki" userId="75cafe6b-2f2a-469b-85c4-eec3b9c972ba" providerId="ADAL" clId="{9F9E9FDF-7C61-4792-941E-3BBD6C5DB2FE}" dt="2021-02-01T16:30:06.697" v="510" actId="47"/>
        <pc:sldMkLst>
          <pc:docMk/>
          <pc:sldMk cId="2527187877" sldId="367"/>
        </pc:sldMkLst>
      </pc:sldChg>
      <pc:sldChg chg="del">
        <pc:chgData name="Thomas Stensitzki" userId="75cafe6b-2f2a-469b-85c4-eec3b9c972ba" providerId="ADAL" clId="{9F9E9FDF-7C61-4792-941E-3BBD6C5DB2FE}" dt="2021-02-01T16:30:06.697" v="510" actId="47"/>
        <pc:sldMkLst>
          <pc:docMk/>
          <pc:sldMk cId="1777320957" sldId="368"/>
        </pc:sldMkLst>
      </pc:sldChg>
      <pc:sldChg chg="del">
        <pc:chgData name="Thomas Stensitzki" userId="75cafe6b-2f2a-469b-85c4-eec3b9c972ba" providerId="ADAL" clId="{9F9E9FDF-7C61-4792-941E-3BBD6C5DB2FE}" dt="2021-02-01T16:30:06.697" v="510" actId="47"/>
        <pc:sldMkLst>
          <pc:docMk/>
          <pc:sldMk cId="3450062575" sldId="369"/>
        </pc:sldMkLst>
      </pc:sldChg>
      <pc:sldChg chg="del">
        <pc:chgData name="Thomas Stensitzki" userId="75cafe6b-2f2a-469b-85c4-eec3b9c972ba" providerId="ADAL" clId="{9F9E9FDF-7C61-4792-941E-3BBD6C5DB2FE}" dt="2021-02-01T16:30:10.666" v="511" actId="47"/>
        <pc:sldMkLst>
          <pc:docMk/>
          <pc:sldMk cId="426610277" sldId="370"/>
        </pc:sldMkLst>
      </pc:sldChg>
      <pc:sldChg chg="del">
        <pc:chgData name="Thomas Stensitzki" userId="75cafe6b-2f2a-469b-85c4-eec3b9c972ba" providerId="ADAL" clId="{9F9E9FDF-7C61-4792-941E-3BBD6C5DB2FE}" dt="2021-02-01T16:30:18.702" v="512" actId="47"/>
        <pc:sldMkLst>
          <pc:docMk/>
          <pc:sldMk cId="705138562" sldId="371"/>
        </pc:sldMkLst>
      </pc:sldChg>
      <pc:sldChg chg="addSp delSp modSp mod modTransition modNotesTx">
        <pc:chgData name="Thomas Stensitzki" userId="75cafe6b-2f2a-469b-85c4-eec3b9c972ba" providerId="ADAL" clId="{9F9E9FDF-7C61-4792-941E-3BBD6C5DB2FE}" dt="2021-02-02T13:13:57.391" v="1765" actId="14100"/>
        <pc:sldMkLst>
          <pc:docMk/>
          <pc:sldMk cId="3298503951" sldId="372"/>
        </pc:sldMkLst>
        <pc:spChg chg="mod">
          <ac:chgData name="Thomas Stensitzki" userId="75cafe6b-2f2a-469b-85c4-eec3b9c972ba" providerId="ADAL" clId="{9F9E9FDF-7C61-4792-941E-3BBD6C5DB2FE}" dt="2021-02-02T13:13:57.391" v="1765" actId="14100"/>
          <ac:spMkLst>
            <pc:docMk/>
            <pc:sldMk cId="3298503951" sldId="372"/>
            <ac:spMk id="2" creationId="{909DC09D-B9A6-4493-9A72-1CA7ECB1F5CA}"/>
          </ac:spMkLst>
        </pc:spChg>
        <pc:spChg chg="mod">
          <ac:chgData name="Thomas Stensitzki" userId="75cafe6b-2f2a-469b-85c4-eec3b9c972ba" providerId="ADAL" clId="{9F9E9FDF-7C61-4792-941E-3BBD6C5DB2FE}" dt="2021-02-01T17:09:26.581" v="1100" actId="20577"/>
          <ac:spMkLst>
            <pc:docMk/>
            <pc:sldMk cId="3298503951" sldId="372"/>
            <ac:spMk id="5" creationId="{C24DACB5-1BEC-4C86-9652-BAFD8DE56FEF}"/>
          </ac:spMkLst>
        </pc:spChg>
        <pc:spChg chg="add del mod">
          <ac:chgData name="Thomas Stensitzki" userId="75cafe6b-2f2a-469b-85c4-eec3b9c972ba" providerId="ADAL" clId="{9F9E9FDF-7C61-4792-941E-3BBD6C5DB2FE}" dt="2021-02-01T17:00:55.099" v="953" actId="22"/>
          <ac:spMkLst>
            <pc:docMk/>
            <pc:sldMk cId="3298503951" sldId="372"/>
            <ac:spMk id="6" creationId="{611224E3-1A0D-470E-B9FE-F2BA121DBBCF}"/>
          </ac:spMkLst>
        </pc:spChg>
      </pc:sldChg>
      <pc:sldChg chg="del">
        <pc:chgData name="Thomas Stensitzki" userId="75cafe6b-2f2a-469b-85c4-eec3b9c972ba" providerId="ADAL" clId="{9F9E9FDF-7C61-4792-941E-3BBD6C5DB2FE}" dt="2021-02-01T16:30:18.702" v="512" actId="47"/>
        <pc:sldMkLst>
          <pc:docMk/>
          <pc:sldMk cId="217993370" sldId="373"/>
        </pc:sldMkLst>
      </pc:sldChg>
      <pc:sldChg chg="del">
        <pc:chgData name="Thomas Stensitzki" userId="75cafe6b-2f2a-469b-85c4-eec3b9c972ba" providerId="ADAL" clId="{9F9E9FDF-7C61-4792-941E-3BBD6C5DB2FE}" dt="2021-02-01T16:30:18.702" v="512" actId="47"/>
        <pc:sldMkLst>
          <pc:docMk/>
          <pc:sldMk cId="432380457" sldId="374"/>
        </pc:sldMkLst>
      </pc:sldChg>
      <pc:sldChg chg="del">
        <pc:chgData name="Thomas Stensitzki" userId="75cafe6b-2f2a-469b-85c4-eec3b9c972ba" providerId="ADAL" clId="{9F9E9FDF-7C61-4792-941E-3BBD6C5DB2FE}" dt="2021-02-01T16:30:18.702" v="512" actId="47"/>
        <pc:sldMkLst>
          <pc:docMk/>
          <pc:sldMk cId="2872056675" sldId="375"/>
        </pc:sldMkLst>
      </pc:sldChg>
      <pc:sldChg chg="modSp del mod">
        <pc:chgData name="Thomas Stensitzki" userId="75cafe6b-2f2a-469b-85c4-eec3b9c972ba" providerId="ADAL" clId="{9F9E9FDF-7C61-4792-941E-3BBD6C5DB2FE}" dt="2021-02-01T16:11:00.582" v="415" actId="47"/>
        <pc:sldMkLst>
          <pc:docMk/>
          <pc:sldMk cId="838709494" sldId="376"/>
        </pc:sldMkLst>
        <pc:graphicFrameChg chg="mod modGraphic">
          <ac:chgData name="Thomas Stensitzki" userId="75cafe6b-2f2a-469b-85c4-eec3b9c972ba" providerId="ADAL" clId="{9F9E9FDF-7C61-4792-941E-3BBD6C5DB2FE}" dt="2021-02-01T16:05:27.525" v="69" actId="20577"/>
          <ac:graphicFrameMkLst>
            <pc:docMk/>
            <pc:sldMk cId="838709494" sldId="376"/>
            <ac:graphicFrameMk id="6" creationId="{0F955DCC-462D-431D-BBDE-26F10687D590}"/>
          </ac:graphicFrameMkLst>
        </pc:graphicFrameChg>
      </pc:sldChg>
      <pc:sldChg chg="add ord modTransition">
        <pc:chgData name="Thomas Stensitzki" userId="75cafe6b-2f2a-469b-85c4-eec3b9c972ba" providerId="ADAL" clId="{9F9E9FDF-7C61-4792-941E-3BBD6C5DB2FE}" dt="2021-02-02T12:16:03.409" v="1540"/>
        <pc:sldMkLst>
          <pc:docMk/>
          <pc:sldMk cId="1108181351" sldId="377"/>
        </pc:sldMkLst>
      </pc:sldChg>
      <pc:sldChg chg="modSp add mod modTransition modNotesTx">
        <pc:chgData name="Thomas Stensitzki" userId="75cafe6b-2f2a-469b-85c4-eec3b9c972ba" providerId="ADAL" clId="{9F9E9FDF-7C61-4792-941E-3BBD6C5DB2FE}" dt="2021-02-02T12:16:03.409" v="1540"/>
        <pc:sldMkLst>
          <pc:docMk/>
          <pc:sldMk cId="2227487991" sldId="378"/>
        </pc:sldMkLst>
        <pc:spChg chg="mod">
          <ac:chgData name="Thomas Stensitzki" userId="75cafe6b-2f2a-469b-85c4-eec3b9c972ba" providerId="ADAL" clId="{9F9E9FDF-7C61-4792-941E-3BBD6C5DB2FE}" dt="2021-02-02T12:11:53.106" v="1537" actId="1035"/>
          <ac:spMkLst>
            <pc:docMk/>
            <pc:sldMk cId="2227487991" sldId="378"/>
            <ac:spMk id="2" creationId="{909DC09D-B9A6-4493-9A72-1CA7ECB1F5CA}"/>
          </ac:spMkLst>
        </pc:spChg>
        <pc:spChg chg="mod">
          <ac:chgData name="Thomas Stensitzki" userId="75cafe6b-2f2a-469b-85c4-eec3b9c972ba" providerId="ADAL" clId="{9F9E9FDF-7C61-4792-941E-3BBD6C5DB2FE}" dt="2021-02-01T16:45:24.787" v="781" actId="20577"/>
          <ac:spMkLst>
            <pc:docMk/>
            <pc:sldMk cId="2227487991" sldId="378"/>
            <ac:spMk id="5" creationId="{C24DACB5-1BEC-4C86-9652-BAFD8DE56FEF}"/>
          </ac:spMkLst>
        </pc:spChg>
      </pc:sldChg>
      <pc:sldChg chg="addSp">
        <pc:chgData name="Thomas Stensitzki" userId="75cafe6b-2f2a-469b-85c4-eec3b9c972ba" providerId="ADAL" clId="{9F9E9FDF-7C61-4792-941E-3BBD6C5DB2FE}" dt="2021-02-01T16:33:15.669" v="584"/>
        <pc:sldMkLst>
          <pc:docMk/>
          <pc:sldMk cId="3297434357" sldId="379"/>
        </pc:sldMkLst>
        <pc:picChg chg="add">
          <ac:chgData name="Thomas Stensitzki" userId="75cafe6b-2f2a-469b-85c4-eec3b9c972ba" providerId="ADAL" clId="{9F9E9FDF-7C61-4792-941E-3BBD6C5DB2FE}" dt="2021-02-01T16:33:15.669" v="584"/>
          <ac:picMkLst>
            <pc:docMk/>
            <pc:sldMk cId="3297434357" sldId="379"/>
            <ac:picMk id="1026" creationId="{6F4D62F5-9A7A-4568-B0C8-37200F0AADF0}"/>
          </ac:picMkLst>
        </pc:picChg>
      </pc:sldChg>
      <pc:sldChg chg="delSp modSp new add del mod ord modTransition modNotesTx">
        <pc:chgData name="Thomas Stensitzki" userId="75cafe6b-2f2a-469b-85c4-eec3b9c972ba" providerId="ADAL" clId="{9F9E9FDF-7C61-4792-941E-3BBD6C5DB2FE}" dt="2021-02-02T12:24:12.766" v="1596" actId="1440"/>
        <pc:sldMkLst>
          <pc:docMk/>
          <pc:sldMk cId="4126930427" sldId="379"/>
        </pc:sldMkLst>
        <pc:spChg chg="mod">
          <ac:chgData name="Thomas Stensitzki" userId="75cafe6b-2f2a-469b-85c4-eec3b9c972ba" providerId="ADAL" clId="{9F9E9FDF-7C61-4792-941E-3BBD6C5DB2FE}" dt="2021-02-01T16:32:48.109" v="582"/>
          <ac:spMkLst>
            <pc:docMk/>
            <pc:sldMk cId="4126930427" sldId="379"/>
            <ac:spMk id="2" creationId="{50183ADD-E6D0-4570-B5FB-F95BA9130DEC}"/>
          </ac:spMkLst>
        </pc:spChg>
        <pc:spChg chg="del">
          <ac:chgData name="Thomas Stensitzki" userId="75cafe6b-2f2a-469b-85c4-eec3b9c972ba" providerId="ADAL" clId="{9F9E9FDF-7C61-4792-941E-3BBD6C5DB2FE}" dt="2021-02-01T16:32:51.188" v="583" actId="478"/>
          <ac:spMkLst>
            <pc:docMk/>
            <pc:sldMk cId="4126930427" sldId="379"/>
            <ac:spMk id="3" creationId="{63B38917-415E-406D-BA2F-888576D68CE3}"/>
          </ac:spMkLst>
        </pc:spChg>
        <pc:picChg chg="mod">
          <ac:chgData name="Thomas Stensitzki" userId="75cafe6b-2f2a-469b-85c4-eec3b9c972ba" providerId="ADAL" clId="{9F9E9FDF-7C61-4792-941E-3BBD6C5DB2FE}" dt="2021-02-02T12:24:12.766" v="1596" actId="1440"/>
          <ac:picMkLst>
            <pc:docMk/>
            <pc:sldMk cId="4126930427" sldId="379"/>
            <ac:picMk id="1026" creationId="{6F4D62F5-9A7A-4568-B0C8-37200F0AADF0}"/>
          </ac:picMkLst>
        </pc:picChg>
      </pc:sldChg>
      <pc:sldChg chg="modSp new mod modTransition">
        <pc:chgData name="Thomas Stensitzki" userId="75cafe6b-2f2a-469b-85c4-eec3b9c972ba" providerId="ADAL" clId="{9F9E9FDF-7C61-4792-941E-3BBD6C5DB2FE}" dt="2021-02-02T12:16:03.409" v="1540"/>
        <pc:sldMkLst>
          <pc:docMk/>
          <pc:sldMk cId="2961263446" sldId="380"/>
        </pc:sldMkLst>
        <pc:spChg chg="mod">
          <ac:chgData name="Thomas Stensitzki" userId="75cafe6b-2f2a-469b-85c4-eec3b9c972ba" providerId="ADAL" clId="{9F9E9FDF-7C61-4792-941E-3BBD6C5DB2FE}" dt="2021-02-01T16:31:27.314" v="541" actId="20577"/>
          <ac:spMkLst>
            <pc:docMk/>
            <pc:sldMk cId="2961263446" sldId="380"/>
            <ac:spMk id="2" creationId="{A26E16A2-7D3C-4696-B630-50742B55E985}"/>
          </ac:spMkLst>
        </pc:spChg>
        <pc:spChg chg="mod">
          <ac:chgData name="Thomas Stensitzki" userId="75cafe6b-2f2a-469b-85c4-eec3b9c972ba" providerId="ADAL" clId="{9F9E9FDF-7C61-4792-941E-3BBD6C5DB2FE}" dt="2021-02-01T16:31:43.515" v="568" actId="20577"/>
          <ac:spMkLst>
            <pc:docMk/>
            <pc:sldMk cId="2961263446" sldId="380"/>
            <ac:spMk id="3" creationId="{DFFA8D7B-746D-435B-B204-1D05F1677C6B}"/>
          </ac:spMkLst>
        </pc:spChg>
      </pc:sldChg>
      <pc:sldChg chg="addSp delSp modSp add del mod ord modTransition modAnim modNotesTx">
        <pc:chgData name="Thomas Stensitzki" userId="75cafe6b-2f2a-469b-85c4-eec3b9c972ba" providerId="ADAL" clId="{9F9E9FDF-7C61-4792-941E-3BBD6C5DB2FE}" dt="2021-02-02T12:24:06.721" v="1595" actId="1440"/>
        <pc:sldMkLst>
          <pc:docMk/>
          <pc:sldMk cId="2134997509" sldId="381"/>
        </pc:sldMkLst>
        <pc:spChg chg="mod">
          <ac:chgData name="Thomas Stensitzki" userId="75cafe6b-2f2a-469b-85c4-eec3b9c972ba" providerId="ADAL" clId="{9F9E9FDF-7C61-4792-941E-3BBD6C5DB2FE}" dt="2021-02-01T16:36:02.957" v="654"/>
          <ac:spMkLst>
            <pc:docMk/>
            <pc:sldMk cId="2134997509" sldId="381"/>
            <ac:spMk id="2" creationId="{50183ADD-E6D0-4570-B5FB-F95BA9130DEC}"/>
          </ac:spMkLst>
        </pc:spChg>
        <pc:spChg chg="add del">
          <ac:chgData name="Thomas Stensitzki" userId="75cafe6b-2f2a-469b-85c4-eec3b9c972ba" providerId="ADAL" clId="{9F9E9FDF-7C61-4792-941E-3BBD6C5DB2FE}" dt="2021-02-01T16:38:39.219" v="670" actId="22"/>
          <ac:spMkLst>
            <pc:docMk/>
            <pc:sldMk cId="2134997509" sldId="381"/>
            <ac:spMk id="6" creationId="{C76B924A-1598-4EF2-9DF2-0BF5D859A7BC}"/>
          </ac:spMkLst>
        </pc:spChg>
        <pc:picChg chg="add mod">
          <ac:chgData name="Thomas Stensitzki" userId="75cafe6b-2f2a-469b-85c4-eec3b9c972ba" providerId="ADAL" clId="{9F9E9FDF-7C61-4792-941E-3BBD6C5DB2FE}" dt="2021-02-02T12:23:56.265" v="1591" actId="1440"/>
          <ac:picMkLst>
            <pc:docMk/>
            <pc:sldMk cId="2134997509" sldId="381"/>
            <ac:picMk id="4" creationId="{9D05F190-4412-4197-8E5C-5F0A9D2394F8}"/>
          </ac:picMkLst>
        </pc:picChg>
        <pc:picChg chg="del">
          <ac:chgData name="Thomas Stensitzki" userId="75cafe6b-2f2a-469b-85c4-eec3b9c972ba" providerId="ADAL" clId="{9F9E9FDF-7C61-4792-941E-3BBD6C5DB2FE}" dt="2021-02-01T16:34:39.482" v="596" actId="478"/>
          <ac:picMkLst>
            <pc:docMk/>
            <pc:sldMk cId="2134997509" sldId="381"/>
            <ac:picMk id="1026" creationId="{6F4D62F5-9A7A-4568-B0C8-37200F0AADF0}"/>
          </ac:picMkLst>
        </pc:picChg>
        <pc:picChg chg="mod">
          <ac:chgData name="Thomas Stensitzki" userId="75cafe6b-2f2a-469b-85c4-eec3b9c972ba" providerId="ADAL" clId="{9F9E9FDF-7C61-4792-941E-3BBD6C5DB2FE}" dt="2021-02-02T12:24:06.721" v="1595" actId="1440"/>
          <ac:picMkLst>
            <pc:docMk/>
            <pc:sldMk cId="2134997509" sldId="381"/>
            <ac:picMk id="2050" creationId="{9F54692A-BFF1-40AA-8546-4373B2D37913}"/>
          </ac:picMkLst>
        </pc:picChg>
      </pc:sldChg>
      <pc:sldChg chg="addSp">
        <pc:chgData name="Thomas Stensitzki" userId="75cafe6b-2f2a-469b-85c4-eec3b9c972ba" providerId="ADAL" clId="{9F9E9FDF-7C61-4792-941E-3BBD6C5DB2FE}" dt="2021-02-01T16:37:37.427" v="660"/>
        <pc:sldMkLst>
          <pc:docMk/>
          <pc:sldMk cId="4092087368" sldId="381"/>
        </pc:sldMkLst>
        <pc:picChg chg="add">
          <ac:chgData name="Thomas Stensitzki" userId="75cafe6b-2f2a-469b-85c4-eec3b9c972ba" providerId="ADAL" clId="{9F9E9FDF-7C61-4792-941E-3BBD6C5DB2FE}" dt="2021-02-01T16:37:37.427" v="660"/>
          <ac:picMkLst>
            <pc:docMk/>
            <pc:sldMk cId="4092087368" sldId="381"/>
            <ac:picMk id="2050" creationId="{9F54692A-BFF1-40AA-8546-4373B2D37913}"/>
          </ac:picMkLst>
        </pc:picChg>
      </pc:sldChg>
      <pc:sldChg chg="delSp modSp add del mod ord modTransition modAnim modNotesTx">
        <pc:chgData name="Thomas Stensitzki" userId="75cafe6b-2f2a-469b-85c4-eec3b9c972ba" providerId="ADAL" clId="{9F9E9FDF-7C61-4792-941E-3BBD6C5DB2FE}" dt="2021-02-02T12:25:33.964" v="1609"/>
        <pc:sldMkLst>
          <pc:docMk/>
          <pc:sldMk cId="804569921" sldId="382"/>
        </pc:sldMkLst>
        <pc:spChg chg="mod">
          <ac:chgData name="Thomas Stensitzki" userId="75cafe6b-2f2a-469b-85c4-eec3b9c972ba" providerId="ADAL" clId="{9F9E9FDF-7C61-4792-941E-3BBD6C5DB2FE}" dt="2021-02-01T16:40:06.108" v="700"/>
          <ac:spMkLst>
            <pc:docMk/>
            <pc:sldMk cId="804569921" sldId="382"/>
            <ac:spMk id="2" creationId="{50183ADD-E6D0-4570-B5FB-F95BA9130DEC}"/>
          </ac:spMkLst>
        </pc:spChg>
        <pc:picChg chg="del">
          <ac:chgData name="Thomas Stensitzki" userId="75cafe6b-2f2a-469b-85c4-eec3b9c972ba" providerId="ADAL" clId="{9F9E9FDF-7C61-4792-941E-3BBD6C5DB2FE}" dt="2021-02-01T16:38:44.704" v="672" actId="478"/>
          <ac:picMkLst>
            <pc:docMk/>
            <pc:sldMk cId="804569921" sldId="382"/>
            <ac:picMk id="1026" creationId="{6F4D62F5-9A7A-4568-B0C8-37200F0AADF0}"/>
          </ac:picMkLst>
        </pc:picChg>
        <pc:picChg chg="mod">
          <ac:chgData name="Thomas Stensitzki" userId="75cafe6b-2f2a-469b-85c4-eec3b9c972ba" providerId="ADAL" clId="{9F9E9FDF-7C61-4792-941E-3BBD6C5DB2FE}" dt="2021-02-02T12:23:36.133" v="1587" actId="1440"/>
          <ac:picMkLst>
            <pc:docMk/>
            <pc:sldMk cId="804569921" sldId="382"/>
            <ac:picMk id="3074" creationId="{525FA78C-D70F-4375-8510-812E8C34D37F}"/>
          </ac:picMkLst>
        </pc:picChg>
        <pc:picChg chg="mod">
          <ac:chgData name="Thomas Stensitzki" userId="75cafe6b-2f2a-469b-85c4-eec3b9c972ba" providerId="ADAL" clId="{9F9E9FDF-7C61-4792-941E-3BBD6C5DB2FE}" dt="2021-02-02T12:23:44.023" v="1589" actId="1440"/>
          <ac:picMkLst>
            <pc:docMk/>
            <pc:sldMk cId="804569921" sldId="382"/>
            <ac:picMk id="4098" creationId="{C3BE1F8B-0C0E-46DA-8F0F-EA84B0224D86}"/>
          </ac:picMkLst>
        </pc:picChg>
      </pc:sldChg>
      <pc:sldChg chg="addSp">
        <pc:chgData name="Thomas Stensitzki" userId="75cafe6b-2f2a-469b-85c4-eec3b9c972ba" providerId="ADAL" clId="{9F9E9FDF-7C61-4792-941E-3BBD6C5DB2FE}" dt="2021-02-01T16:40:14.886" v="701"/>
        <pc:sldMkLst>
          <pc:docMk/>
          <pc:sldMk cId="2964036851" sldId="382"/>
        </pc:sldMkLst>
        <pc:picChg chg="add">
          <ac:chgData name="Thomas Stensitzki" userId="75cafe6b-2f2a-469b-85c4-eec3b9c972ba" providerId="ADAL" clId="{9F9E9FDF-7C61-4792-941E-3BBD6C5DB2FE}" dt="2021-02-01T16:40:14.886" v="701"/>
          <ac:picMkLst>
            <pc:docMk/>
            <pc:sldMk cId="2964036851" sldId="382"/>
            <ac:picMk id="3074" creationId="{525FA78C-D70F-4375-8510-812E8C34D37F}"/>
          </ac:picMkLst>
        </pc:picChg>
      </pc:sldChg>
      <pc:sldChg chg="addSp">
        <pc:chgData name="Thomas Stensitzki" userId="75cafe6b-2f2a-469b-85c4-eec3b9c972ba" providerId="ADAL" clId="{9F9E9FDF-7C61-4792-941E-3BBD6C5DB2FE}" dt="2021-02-01T16:40:33.988" v="705"/>
        <pc:sldMkLst>
          <pc:docMk/>
          <pc:sldMk cId="3129078594" sldId="382"/>
        </pc:sldMkLst>
        <pc:picChg chg="add">
          <ac:chgData name="Thomas Stensitzki" userId="75cafe6b-2f2a-469b-85c4-eec3b9c972ba" providerId="ADAL" clId="{9F9E9FDF-7C61-4792-941E-3BBD6C5DB2FE}" dt="2021-02-01T16:40:33.988" v="705"/>
          <ac:picMkLst>
            <pc:docMk/>
            <pc:sldMk cId="3129078594" sldId="382"/>
            <ac:picMk id="4098" creationId="{C3BE1F8B-0C0E-46DA-8F0F-EA84B0224D86}"/>
          </ac:picMkLst>
        </pc:picChg>
      </pc:sldChg>
      <pc:sldChg chg="addSp modSp add del mod ord modTransition modAnim modNotesTx">
        <pc:chgData name="Thomas Stensitzki" userId="75cafe6b-2f2a-469b-85c4-eec3b9c972ba" providerId="ADAL" clId="{9F9E9FDF-7C61-4792-941E-3BBD6C5DB2FE}" dt="2021-02-02T12:23:12.634" v="1585"/>
        <pc:sldMkLst>
          <pc:docMk/>
          <pc:sldMk cId="1200616128" sldId="383"/>
        </pc:sldMkLst>
        <pc:spChg chg="mod">
          <ac:chgData name="Thomas Stensitzki" userId="75cafe6b-2f2a-469b-85c4-eec3b9c972ba" providerId="ADAL" clId="{9F9E9FDF-7C61-4792-941E-3BBD6C5DB2FE}" dt="2021-02-01T16:42:12.561" v="734"/>
          <ac:spMkLst>
            <pc:docMk/>
            <pc:sldMk cId="1200616128" sldId="383"/>
            <ac:spMk id="2" creationId="{50183ADD-E6D0-4570-B5FB-F95BA9130DEC}"/>
          </ac:spMkLst>
        </pc:spChg>
        <pc:picChg chg="mod">
          <ac:chgData name="Thomas Stensitzki" userId="75cafe6b-2f2a-469b-85c4-eec3b9c972ba" providerId="ADAL" clId="{9F9E9FDF-7C61-4792-941E-3BBD6C5DB2FE}" dt="2021-02-02T12:23:01.298" v="1584" actId="1440"/>
          <ac:picMkLst>
            <pc:docMk/>
            <pc:sldMk cId="1200616128" sldId="383"/>
            <ac:picMk id="5122" creationId="{98FEBD17-3DE4-4FC0-98CD-A47E52244993}"/>
          </ac:picMkLst>
        </pc:picChg>
        <pc:picChg chg="mod">
          <ac:chgData name="Thomas Stensitzki" userId="75cafe6b-2f2a-469b-85c4-eec3b9c972ba" providerId="ADAL" clId="{9F9E9FDF-7C61-4792-941E-3BBD6C5DB2FE}" dt="2021-02-02T12:22:35.638" v="1581" actId="1440"/>
          <ac:picMkLst>
            <pc:docMk/>
            <pc:sldMk cId="1200616128" sldId="383"/>
            <ac:picMk id="6146" creationId="{D79D56E1-73D8-41FE-BCAC-51D16FAF5530}"/>
          </ac:picMkLst>
        </pc:picChg>
        <pc:cxnChg chg="add mod">
          <ac:chgData name="Thomas Stensitzki" userId="75cafe6b-2f2a-469b-85c4-eec3b9c972ba" providerId="ADAL" clId="{9F9E9FDF-7C61-4792-941E-3BBD6C5DB2FE}" dt="2021-02-02T12:21:54.518" v="1578" actId="208"/>
          <ac:cxnSpMkLst>
            <pc:docMk/>
            <pc:sldMk cId="1200616128" sldId="383"/>
            <ac:cxnSpMk id="4" creationId="{A2316F48-304E-4FE0-92CD-62B086F6AF6B}"/>
          </ac:cxnSpMkLst>
        </pc:cxnChg>
      </pc:sldChg>
      <pc:sldChg chg="addSp">
        <pc:chgData name="Thomas Stensitzki" userId="75cafe6b-2f2a-469b-85c4-eec3b9c972ba" providerId="ADAL" clId="{9F9E9FDF-7C61-4792-941E-3BBD6C5DB2FE}" dt="2021-02-01T16:43:13.235" v="741"/>
        <pc:sldMkLst>
          <pc:docMk/>
          <pc:sldMk cId="2646536025" sldId="383"/>
        </pc:sldMkLst>
        <pc:picChg chg="add">
          <ac:chgData name="Thomas Stensitzki" userId="75cafe6b-2f2a-469b-85c4-eec3b9c972ba" providerId="ADAL" clId="{9F9E9FDF-7C61-4792-941E-3BBD6C5DB2FE}" dt="2021-02-01T16:43:13.235" v="741"/>
          <ac:picMkLst>
            <pc:docMk/>
            <pc:sldMk cId="2646536025" sldId="383"/>
            <ac:picMk id="6146" creationId="{D79D56E1-73D8-41FE-BCAC-51D16FAF5530}"/>
          </ac:picMkLst>
        </pc:picChg>
      </pc:sldChg>
      <pc:sldChg chg="addSp">
        <pc:chgData name="Thomas Stensitzki" userId="75cafe6b-2f2a-469b-85c4-eec3b9c972ba" providerId="ADAL" clId="{9F9E9FDF-7C61-4792-941E-3BBD6C5DB2FE}" dt="2021-02-01T16:43:01.213" v="738"/>
        <pc:sldMkLst>
          <pc:docMk/>
          <pc:sldMk cId="3315723477" sldId="383"/>
        </pc:sldMkLst>
        <pc:picChg chg="add">
          <ac:chgData name="Thomas Stensitzki" userId="75cafe6b-2f2a-469b-85c4-eec3b9c972ba" providerId="ADAL" clId="{9F9E9FDF-7C61-4792-941E-3BBD6C5DB2FE}" dt="2021-02-01T16:43:01.213" v="738"/>
          <ac:picMkLst>
            <pc:docMk/>
            <pc:sldMk cId="3315723477" sldId="383"/>
            <ac:picMk id="5122" creationId="{98FEBD17-3DE4-4FC0-98CD-A47E52244993}"/>
          </ac:picMkLst>
        </pc:picChg>
      </pc:sldChg>
      <pc:sldChg chg="addSp">
        <pc:chgData name="Thomas Stensitzki" userId="75cafe6b-2f2a-469b-85c4-eec3b9c972ba" providerId="ADAL" clId="{9F9E9FDF-7C61-4792-941E-3BBD6C5DB2FE}" dt="2021-02-01T16:46:47.567" v="797"/>
        <pc:sldMkLst>
          <pc:docMk/>
          <pc:sldMk cId="268345041" sldId="384"/>
        </pc:sldMkLst>
        <pc:picChg chg="add">
          <ac:chgData name="Thomas Stensitzki" userId="75cafe6b-2f2a-469b-85c4-eec3b9c972ba" providerId="ADAL" clId="{9F9E9FDF-7C61-4792-941E-3BBD6C5DB2FE}" dt="2021-02-01T16:46:47.567" v="797"/>
          <ac:picMkLst>
            <pc:docMk/>
            <pc:sldMk cId="268345041" sldId="384"/>
            <ac:picMk id="7170" creationId="{260BBE70-DAC3-4E07-B418-8D32185B4B8C}"/>
          </ac:picMkLst>
        </pc:picChg>
      </pc:sldChg>
      <pc:sldChg chg="modSp add del mod ord modTransition modNotesTx">
        <pc:chgData name="Thomas Stensitzki" userId="75cafe6b-2f2a-469b-85c4-eec3b9c972ba" providerId="ADAL" clId="{9F9E9FDF-7C61-4792-941E-3BBD6C5DB2FE}" dt="2021-02-02T12:28:27.405" v="1622" actId="1440"/>
        <pc:sldMkLst>
          <pc:docMk/>
          <pc:sldMk cId="2706860444" sldId="384"/>
        </pc:sldMkLst>
        <pc:spChg chg="mod">
          <ac:chgData name="Thomas Stensitzki" userId="75cafe6b-2f2a-469b-85c4-eec3b9c972ba" providerId="ADAL" clId="{9F9E9FDF-7C61-4792-941E-3BBD6C5DB2FE}" dt="2021-02-01T16:46:40.586" v="796"/>
          <ac:spMkLst>
            <pc:docMk/>
            <pc:sldMk cId="2706860444" sldId="384"/>
            <ac:spMk id="2" creationId="{50183ADD-E6D0-4570-B5FB-F95BA9130DEC}"/>
          </ac:spMkLst>
        </pc:spChg>
        <pc:picChg chg="mod">
          <ac:chgData name="Thomas Stensitzki" userId="75cafe6b-2f2a-469b-85c4-eec3b9c972ba" providerId="ADAL" clId="{9F9E9FDF-7C61-4792-941E-3BBD6C5DB2FE}" dt="2021-02-02T12:28:27.405" v="1622" actId="1440"/>
          <ac:picMkLst>
            <pc:docMk/>
            <pc:sldMk cId="2706860444" sldId="384"/>
            <ac:picMk id="7170" creationId="{260BBE70-DAC3-4E07-B418-8D32185B4B8C}"/>
          </ac:picMkLst>
        </pc:picChg>
      </pc:sldChg>
      <pc:sldChg chg="addSp">
        <pc:chgData name="Thomas Stensitzki" userId="75cafe6b-2f2a-469b-85c4-eec3b9c972ba" providerId="ADAL" clId="{9F9E9FDF-7C61-4792-941E-3BBD6C5DB2FE}" dt="2021-02-01T16:48:46.082" v="818"/>
        <pc:sldMkLst>
          <pc:docMk/>
          <pc:sldMk cId="200308074" sldId="385"/>
        </pc:sldMkLst>
        <pc:picChg chg="add">
          <ac:chgData name="Thomas Stensitzki" userId="75cafe6b-2f2a-469b-85c4-eec3b9c972ba" providerId="ADAL" clId="{9F9E9FDF-7C61-4792-941E-3BBD6C5DB2FE}" dt="2021-02-01T16:48:46.082" v="818"/>
          <ac:picMkLst>
            <pc:docMk/>
            <pc:sldMk cId="200308074" sldId="385"/>
            <ac:picMk id="8194" creationId="{088BB987-0736-45BC-A2AE-5F7C068F7E09}"/>
          </ac:picMkLst>
        </pc:picChg>
      </pc:sldChg>
      <pc:sldChg chg="addSp">
        <pc:chgData name="Thomas Stensitzki" userId="75cafe6b-2f2a-469b-85c4-eec3b9c972ba" providerId="ADAL" clId="{9F9E9FDF-7C61-4792-941E-3BBD6C5DB2FE}" dt="2021-02-01T16:49:13.209" v="822"/>
        <pc:sldMkLst>
          <pc:docMk/>
          <pc:sldMk cId="472251526" sldId="385"/>
        </pc:sldMkLst>
        <pc:picChg chg="add">
          <ac:chgData name="Thomas Stensitzki" userId="75cafe6b-2f2a-469b-85c4-eec3b9c972ba" providerId="ADAL" clId="{9F9E9FDF-7C61-4792-941E-3BBD6C5DB2FE}" dt="2021-02-01T16:49:13.209" v="822"/>
          <ac:picMkLst>
            <pc:docMk/>
            <pc:sldMk cId="472251526" sldId="385"/>
            <ac:picMk id="9218" creationId="{F8D8E185-9FFE-4889-9996-BD5B46FBFDE2}"/>
          </ac:picMkLst>
        </pc:picChg>
      </pc:sldChg>
      <pc:sldChg chg="modSp add del mod ord modTransition modAnim modNotesTx">
        <pc:chgData name="Thomas Stensitzki" userId="75cafe6b-2f2a-469b-85c4-eec3b9c972ba" providerId="ADAL" clId="{9F9E9FDF-7C61-4792-941E-3BBD6C5DB2FE}" dt="2021-02-02T12:29:29.036" v="1638"/>
        <pc:sldMkLst>
          <pc:docMk/>
          <pc:sldMk cId="2618174212" sldId="385"/>
        </pc:sldMkLst>
        <pc:spChg chg="mod">
          <ac:chgData name="Thomas Stensitzki" userId="75cafe6b-2f2a-469b-85c4-eec3b9c972ba" providerId="ADAL" clId="{9F9E9FDF-7C61-4792-941E-3BBD6C5DB2FE}" dt="2021-02-01T16:47:55.508" v="804"/>
          <ac:spMkLst>
            <pc:docMk/>
            <pc:sldMk cId="2618174212" sldId="385"/>
            <ac:spMk id="2" creationId="{50183ADD-E6D0-4570-B5FB-F95BA9130DEC}"/>
          </ac:spMkLst>
        </pc:spChg>
        <pc:picChg chg="mod">
          <ac:chgData name="Thomas Stensitzki" userId="75cafe6b-2f2a-469b-85c4-eec3b9c972ba" providerId="ADAL" clId="{9F9E9FDF-7C61-4792-941E-3BBD6C5DB2FE}" dt="2021-02-02T12:29:03.092" v="1632" actId="1440"/>
          <ac:picMkLst>
            <pc:docMk/>
            <pc:sldMk cId="2618174212" sldId="385"/>
            <ac:picMk id="8194" creationId="{088BB987-0736-45BC-A2AE-5F7C068F7E09}"/>
          </ac:picMkLst>
        </pc:picChg>
        <pc:picChg chg="mod">
          <ac:chgData name="Thomas Stensitzki" userId="75cafe6b-2f2a-469b-85c4-eec3b9c972ba" providerId="ADAL" clId="{9F9E9FDF-7C61-4792-941E-3BBD6C5DB2FE}" dt="2021-02-02T12:29:23.820" v="1637" actId="1076"/>
          <ac:picMkLst>
            <pc:docMk/>
            <pc:sldMk cId="2618174212" sldId="385"/>
            <ac:picMk id="9218" creationId="{F8D8E185-9FFE-4889-9996-BD5B46FBFDE2}"/>
          </ac:picMkLst>
        </pc:picChg>
      </pc:sldChg>
      <pc:sldChg chg="addSp">
        <pc:chgData name="Thomas Stensitzki" userId="75cafe6b-2f2a-469b-85c4-eec3b9c972ba" providerId="ADAL" clId="{9F9E9FDF-7C61-4792-941E-3BBD6C5DB2FE}" dt="2021-02-01T16:51:43.493" v="851"/>
        <pc:sldMkLst>
          <pc:docMk/>
          <pc:sldMk cId="111797964" sldId="386"/>
        </pc:sldMkLst>
        <pc:picChg chg="add">
          <ac:chgData name="Thomas Stensitzki" userId="75cafe6b-2f2a-469b-85c4-eec3b9c972ba" providerId="ADAL" clId="{9F9E9FDF-7C61-4792-941E-3BBD6C5DB2FE}" dt="2021-02-01T16:51:43.493" v="851"/>
          <ac:picMkLst>
            <pc:docMk/>
            <pc:sldMk cId="111797964" sldId="386"/>
            <ac:picMk id="11266" creationId="{68B66526-F4E2-473C-8CC5-9B0D8882C321}"/>
          </ac:picMkLst>
        </pc:picChg>
      </pc:sldChg>
      <pc:sldChg chg="addSp">
        <pc:chgData name="Thomas Stensitzki" userId="75cafe6b-2f2a-469b-85c4-eec3b9c972ba" providerId="ADAL" clId="{9F9E9FDF-7C61-4792-941E-3BBD6C5DB2FE}" dt="2021-02-01T16:51:28.456" v="847"/>
        <pc:sldMkLst>
          <pc:docMk/>
          <pc:sldMk cId="1399614890" sldId="386"/>
        </pc:sldMkLst>
        <pc:picChg chg="add">
          <ac:chgData name="Thomas Stensitzki" userId="75cafe6b-2f2a-469b-85c4-eec3b9c972ba" providerId="ADAL" clId="{9F9E9FDF-7C61-4792-941E-3BBD6C5DB2FE}" dt="2021-02-01T16:51:28.456" v="847"/>
          <ac:picMkLst>
            <pc:docMk/>
            <pc:sldMk cId="1399614890" sldId="386"/>
            <ac:picMk id="10242" creationId="{9C37F8C5-9571-4D51-B7F2-F05AB240B20B}"/>
          </ac:picMkLst>
        </pc:picChg>
      </pc:sldChg>
      <pc:sldChg chg="modSp add del mod ord modTransition modAnim modNotesTx">
        <pc:chgData name="Thomas Stensitzki" userId="75cafe6b-2f2a-469b-85c4-eec3b9c972ba" providerId="ADAL" clId="{9F9E9FDF-7C61-4792-941E-3BBD6C5DB2FE}" dt="2021-02-02T12:38:08.228" v="1654"/>
        <pc:sldMkLst>
          <pc:docMk/>
          <pc:sldMk cId="2318153121" sldId="386"/>
        </pc:sldMkLst>
        <pc:spChg chg="mod">
          <ac:chgData name="Thomas Stensitzki" userId="75cafe6b-2f2a-469b-85c4-eec3b9c972ba" providerId="ADAL" clId="{9F9E9FDF-7C61-4792-941E-3BBD6C5DB2FE}" dt="2021-02-01T16:50:35.609" v="836"/>
          <ac:spMkLst>
            <pc:docMk/>
            <pc:sldMk cId="2318153121" sldId="386"/>
            <ac:spMk id="2" creationId="{50183ADD-E6D0-4570-B5FB-F95BA9130DEC}"/>
          </ac:spMkLst>
        </pc:spChg>
        <pc:picChg chg="mod">
          <ac:chgData name="Thomas Stensitzki" userId="75cafe6b-2f2a-469b-85c4-eec3b9c972ba" providerId="ADAL" clId="{9F9E9FDF-7C61-4792-941E-3BBD6C5DB2FE}" dt="2021-02-02T12:37:46.408" v="1648" actId="1440"/>
          <ac:picMkLst>
            <pc:docMk/>
            <pc:sldMk cId="2318153121" sldId="386"/>
            <ac:picMk id="10242" creationId="{9C37F8C5-9571-4D51-B7F2-F05AB240B20B}"/>
          </ac:picMkLst>
        </pc:picChg>
        <pc:picChg chg="mod">
          <ac:chgData name="Thomas Stensitzki" userId="75cafe6b-2f2a-469b-85c4-eec3b9c972ba" providerId="ADAL" clId="{9F9E9FDF-7C61-4792-941E-3BBD6C5DB2FE}" dt="2021-02-02T12:38:04.134" v="1653" actId="1440"/>
          <ac:picMkLst>
            <pc:docMk/>
            <pc:sldMk cId="2318153121" sldId="386"/>
            <ac:picMk id="11266" creationId="{68B66526-F4E2-473C-8CC5-9B0D8882C321}"/>
          </ac:picMkLst>
        </pc:picChg>
      </pc:sldChg>
      <pc:sldChg chg="modSp add mod modTransition modNotesTx">
        <pc:chgData name="Thomas Stensitzki" userId="75cafe6b-2f2a-469b-85c4-eec3b9c972ba" providerId="ADAL" clId="{9F9E9FDF-7C61-4792-941E-3BBD6C5DB2FE}" dt="2021-02-02T12:27:52.848" v="1618"/>
        <pc:sldMkLst>
          <pc:docMk/>
          <pc:sldMk cId="2558906762" sldId="387"/>
        </pc:sldMkLst>
        <pc:spChg chg="mod">
          <ac:chgData name="Thomas Stensitzki" userId="75cafe6b-2f2a-469b-85c4-eec3b9c972ba" providerId="ADAL" clId="{9F9E9FDF-7C61-4792-941E-3BBD6C5DB2FE}" dt="2021-02-02T12:27:30.479" v="1616" actId="1036"/>
          <ac:spMkLst>
            <pc:docMk/>
            <pc:sldMk cId="2558906762" sldId="387"/>
            <ac:spMk id="2" creationId="{909DC09D-B9A6-4493-9A72-1CA7ECB1F5CA}"/>
          </ac:spMkLst>
        </pc:spChg>
        <pc:spChg chg="mod">
          <ac:chgData name="Thomas Stensitzki" userId="75cafe6b-2f2a-469b-85c4-eec3b9c972ba" providerId="ADAL" clId="{9F9E9FDF-7C61-4792-941E-3BBD6C5DB2FE}" dt="2021-02-01T17:03:56.503" v="1065" actId="20577"/>
          <ac:spMkLst>
            <pc:docMk/>
            <pc:sldMk cId="2558906762" sldId="387"/>
            <ac:spMk id="5" creationId="{C24DACB5-1BEC-4C86-9652-BAFD8DE56FEF}"/>
          </ac:spMkLst>
        </pc:spChg>
      </pc:sldChg>
      <pc:sldChg chg="addSp">
        <pc:chgData name="Thomas Stensitzki" userId="75cafe6b-2f2a-469b-85c4-eec3b9c972ba" providerId="ADAL" clId="{9F9E9FDF-7C61-4792-941E-3BBD6C5DB2FE}" dt="2021-02-01T16:59:24.441" v="943"/>
        <pc:sldMkLst>
          <pc:docMk/>
          <pc:sldMk cId="1475173892" sldId="388"/>
        </pc:sldMkLst>
        <pc:picChg chg="add">
          <ac:chgData name="Thomas Stensitzki" userId="75cafe6b-2f2a-469b-85c4-eec3b9c972ba" providerId="ADAL" clId="{9F9E9FDF-7C61-4792-941E-3BBD6C5DB2FE}" dt="2021-02-01T16:59:24.441" v="943"/>
          <ac:picMkLst>
            <pc:docMk/>
            <pc:sldMk cId="1475173892" sldId="388"/>
            <ac:picMk id="14338" creationId="{EE8D1B22-ACB4-46C4-A4E7-A7B07C0707BC}"/>
          </ac:picMkLst>
        </pc:picChg>
      </pc:sldChg>
      <pc:sldChg chg="addSp delSp modSp add del mod modTransition modNotesTx">
        <pc:chgData name="Thomas Stensitzki" userId="75cafe6b-2f2a-469b-85c4-eec3b9c972ba" providerId="ADAL" clId="{9F9E9FDF-7C61-4792-941E-3BBD6C5DB2FE}" dt="2021-02-02T12:53:42.475" v="1704" actId="17032"/>
        <pc:sldMkLst>
          <pc:docMk/>
          <pc:sldMk cId="2051762330" sldId="388"/>
        </pc:sldMkLst>
        <pc:spChg chg="mod">
          <ac:chgData name="Thomas Stensitzki" userId="75cafe6b-2f2a-469b-85c4-eec3b9c972ba" providerId="ADAL" clId="{9F9E9FDF-7C61-4792-941E-3BBD6C5DB2FE}" dt="2021-02-01T17:12:20.815" v="1143"/>
          <ac:spMkLst>
            <pc:docMk/>
            <pc:sldMk cId="2051762330" sldId="388"/>
            <ac:spMk id="2" creationId="{50183ADD-E6D0-4570-B5FB-F95BA9130DEC}"/>
          </ac:spMkLst>
        </pc:spChg>
        <pc:spChg chg="add mod">
          <ac:chgData name="Thomas Stensitzki" userId="75cafe6b-2f2a-469b-85c4-eec3b9c972ba" providerId="ADAL" clId="{9F9E9FDF-7C61-4792-941E-3BBD6C5DB2FE}" dt="2021-02-02T12:53:42.475" v="1704" actId="17032"/>
          <ac:spMkLst>
            <pc:docMk/>
            <pc:sldMk cId="2051762330" sldId="388"/>
            <ac:spMk id="3" creationId="{0C85C9A9-0526-420F-88D1-C511F504C043}"/>
          </ac:spMkLst>
        </pc:spChg>
        <pc:picChg chg="add del mod">
          <ac:chgData name="Thomas Stensitzki" userId="75cafe6b-2f2a-469b-85c4-eec3b9c972ba" providerId="ADAL" clId="{9F9E9FDF-7C61-4792-941E-3BBD6C5DB2FE}" dt="2021-02-01T17:12:59.806" v="1149" actId="478"/>
          <ac:picMkLst>
            <pc:docMk/>
            <pc:sldMk cId="2051762330" sldId="388"/>
            <ac:picMk id="14338" creationId="{EE8D1B22-ACB4-46C4-A4E7-A7B07C0707BC}"/>
          </ac:picMkLst>
        </pc:picChg>
        <pc:picChg chg="mod">
          <ac:chgData name="Thomas Stensitzki" userId="75cafe6b-2f2a-469b-85c4-eec3b9c972ba" providerId="ADAL" clId="{9F9E9FDF-7C61-4792-941E-3BBD6C5DB2FE}" dt="2021-02-02T12:53:05.755" v="1702" actId="1076"/>
          <ac:picMkLst>
            <pc:docMk/>
            <pc:sldMk cId="2051762330" sldId="388"/>
            <ac:picMk id="19458" creationId="{D0BE47F9-312D-4DCB-9EEB-05CA5E81F0B9}"/>
          </ac:picMkLst>
        </pc:picChg>
      </pc:sldChg>
      <pc:sldChg chg="addSp">
        <pc:chgData name="Thomas Stensitzki" userId="75cafe6b-2f2a-469b-85c4-eec3b9c972ba" providerId="ADAL" clId="{9F9E9FDF-7C61-4792-941E-3BBD6C5DB2FE}" dt="2021-02-01T17:13:04.894" v="1150"/>
        <pc:sldMkLst>
          <pc:docMk/>
          <pc:sldMk cId="3464665633" sldId="388"/>
        </pc:sldMkLst>
        <pc:picChg chg="add">
          <ac:chgData name="Thomas Stensitzki" userId="75cafe6b-2f2a-469b-85c4-eec3b9c972ba" providerId="ADAL" clId="{9F9E9FDF-7C61-4792-941E-3BBD6C5DB2FE}" dt="2021-02-01T17:13:04.894" v="1150"/>
          <ac:picMkLst>
            <pc:docMk/>
            <pc:sldMk cId="3464665633" sldId="388"/>
            <ac:picMk id="19458" creationId="{D0BE47F9-312D-4DCB-9EEB-05CA5E81F0B9}"/>
          </ac:picMkLst>
        </pc:picChg>
      </pc:sldChg>
      <pc:sldChg chg="addSp">
        <pc:chgData name="Thomas Stensitzki" userId="75cafe6b-2f2a-469b-85c4-eec3b9c972ba" providerId="ADAL" clId="{9F9E9FDF-7C61-4792-941E-3BBD6C5DB2FE}" dt="2021-02-01T16:57:50.417" v="917"/>
        <pc:sldMkLst>
          <pc:docMk/>
          <pc:sldMk cId="1957061461" sldId="389"/>
        </pc:sldMkLst>
        <pc:picChg chg="add">
          <ac:chgData name="Thomas Stensitzki" userId="75cafe6b-2f2a-469b-85c4-eec3b9c972ba" providerId="ADAL" clId="{9F9E9FDF-7C61-4792-941E-3BBD6C5DB2FE}" dt="2021-02-01T16:57:50.417" v="917"/>
          <ac:picMkLst>
            <pc:docMk/>
            <pc:sldMk cId="1957061461" sldId="389"/>
            <ac:picMk id="13314" creationId="{0EE2B04D-768F-4FAF-A2DC-658BEBF890D3}"/>
          </ac:picMkLst>
        </pc:picChg>
      </pc:sldChg>
      <pc:sldChg chg="modSp add del mod ord modTransition modNotesTx">
        <pc:chgData name="Thomas Stensitzki" userId="75cafe6b-2f2a-469b-85c4-eec3b9c972ba" providerId="ADAL" clId="{9F9E9FDF-7C61-4792-941E-3BBD6C5DB2FE}" dt="2021-02-02T12:41:49.731" v="1673" actId="1440"/>
        <pc:sldMkLst>
          <pc:docMk/>
          <pc:sldMk cId="3866198253" sldId="389"/>
        </pc:sldMkLst>
        <pc:spChg chg="mod">
          <ac:chgData name="Thomas Stensitzki" userId="75cafe6b-2f2a-469b-85c4-eec3b9c972ba" providerId="ADAL" clId="{9F9E9FDF-7C61-4792-941E-3BBD6C5DB2FE}" dt="2021-02-01T16:56:49.112" v="896"/>
          <ac:spMkLst>
            <pc:docMk/>
            <pc:sldMk cId="3866198253" sldId="389"/>
            <ac:spMk id="2" creationId="{50183ADD-E6D0-4570-B5FB-F95BA9130DEC}"/>
          </ac:spMkLst>
        </pc:spChg>
        <pc:picChg chg="mod">
          <ac:chgData name="Thomas Stensitzki" userId="75cafe6b-2f2a-469b-85c4-eec3b9c972ba" providerId="ADAL" clId="{9F9E9FDF-7C61-4792-941E-3BBD6C5DB2FE}" dt="2021-02-02T12:41:49.731" v="1673" actId="1440"/>
          <ac:picMkLst>
            <pc:docMk/>
            <pc:sldMk cId="3866198253" sldId="389"/>
            <ac:picMk id="13314" creationId="{0EE2B04D-768F-4FAF-A2DC-658BEBF890D3}"/>
          </ac:picMkLst>
        </pc:picChg>
      </pc:sldChg>
      <pc:sldChg chg="addSp delSp modSp add del mod ord modTransition modNotesTx">
        <pc:chgData name="Thomas Stensitzki" userId="75cafe6b-2f2a-469b-85c4-eec3b9c972ba" providerId="ADAL" clId="{9F9E9FDF-7C61-4792-941E-3BBD6C5DB2FE}" dt="2021-02-02T12:41:19.513" v="1664" actId="1440"/>
        <pc:sldMkLst>
          <pc:docMk/>
          <pc:sldMk cId="1281650883" sldId="390"/>
        </pc:sldMkLst>
        <pc:spChg chg="mod">
          <ac:chgData name="Thomas Stensitzki" userId="75cafe6b-2f2a-469b-85c4-eec3b9c972ba" providerId="ADAL" clId="{9F9E9FDF-7C61-4792-941E-3BBD6C5DB2FE}" dt="2021-02-01T16:52:05.797" v="854"/>
          <ac:spMkLst>
            <pc:docMk/>
            <pc:sldMk cId="1281650883" sldId="390"/>
            <ac:spMk id="2" creationId="{50183ADD-E6D0-4570-B5FB-F95BA9130DEC}"/>
          </ac:spMkLst>
        </pc:spChg>
        <pc:spChg chg="add del">
          <ac:chgData name="Thomas Stensitzki" userId="75cafe6b-2f2a-469b-85c4-eec3b9c972ba" providerId="ADAL" clId="{9F9E9FDF-7C61-4792-941E-3BBD6C5DB2FE}" dt="2021-02-01T16:52:32.537" v="858" actId="478"/>
          <ac:spMkLst>
            <pc:docMk/>
            <pc:sldMk cId="1281650883" sldId="390"/>
            <ac:spMk id="4" creationId="{12541D46-FB2A-4FC8-8756-0718815220BE}"/>
          </ac:spMkLst>
        </pc:spChg>
        <pc:picChg chg="mod">
          <ac:chgData name="Thomas Stensitzki" userId="75cafe6b-2f2a-469b-85c4-eec3b9c972ba" providerId="ADAL" clId="{9F9E9FDF-7C61-4792-941E-3BBD6C5DB2FE}" dt="2021-02-02T12:41:19.513" v="1664" actId="1440"/>
          <ac:picMkLst>
            <pc:docMk/>
            <pc:sldMk cId="1281650883" sldId="390"/>
            <ac:picMk id="12290" creationId="{7853A3BB-F62F-44E0-B98E-81D92BD646D1}"/>
          </ac:picMkLst>
        </pc:picChg>
      </pc:sldChg>
      <pc:sldChg chg="addSp">
        <pc:chgData name="Thomas Stensitzki" userId="75cafe6b-2f2a-469b-85c4-eec3b9c972ba" providerId="ADAL" clId="{9F9E9FDF-7C61-4792-941E-3BBD6C5DB2FE}" dt="2021-02-01T16:52:39.752" v="859"/>
        <pc:sldMkLst>
          <pc:docMk/>
          <pc:sldMk cId="1513511166" sldId="390"/>
        </pc:sldMkLst>
        <pc:picChg chg="add">
          <ac:chgData name="Thomas Stensitzki" userId="75cafe6b-2f2a-469b-85c4-eec3b9c972ba" providerId="ADAL" clId="{9F9E9FDF-7C61-4792-941E-3BBD6C5DB2FE}" dt="2021-02-01T16:52:39.752" v="859"/>
          <ac:picMkLst>
            <pc:docMk/>
            <pc:sldMk cId="1513511166" sldId="390"/>
            <ac:picMk id="12290" creationId="{7853A3BB-F62F-44E0-B98E-81D92BD646D1}"/>
          </ac:picMkLst>
        </pc:picChg>
      </pc:sldChg>
      <pc:sldChg chg="addSp">
        <pc:chgData name="Thomas Stensitzki" userId="75cafe6b-2f2a-469b-85c4-eec3b9c972ba" providerId="ADAL" clId="{9F9E9FDF-7C61-4792-941E-3BBD6C5DB2FE}" dt="2021-02-01T17:05:20.262" v="1081"/>
        <pc:sldMkLst>
          <pc:docMk/>
          <pc:sldMk cId="945372120" sldId="391"/>
        </pc:sldMkLst>
        <pc:picChg chg="add">
          <ac:chgData name="Thomas Stensitzki" userId="75cafe6b-2f2a-469b-85c4-eec3b9c972ba" providerId="ADAL" clId="{9F9E9FDF-7C61-4792-941E-3BBD6C5DB2FE}" dt="2021-02-01T17:05:20.262" v="1081"/>
          <ac:picMkLst>
            <pc:docMk/>
            <pc:sldMk cId="945372120" sldId="391"/>
            <ac:picMk id="15362" creationId="{B90975DC-5162-4F41-B5F2-BBBE15E2112E}"/>
          </ac:picMkLst>
        </pc:picChg>
      </pc:sldChg>
      <pc:sldChg chg="addSp">
        <pc:chgData name="Thomas Stensitzki" userId="75cafe6b-2f2a-469b-85c4-eec3b9c972ba" providerId="ADAL" clId="{9F9E9FDF-7C61-4792-941E-3BBD6C5DB2FE}" dt="2021-02-01T17:05:27.412" v="1085"/>
        <pc:sldMkLst>
          <pc:docMk/>
          <pc:sldMk cId="1151788966" sldId="391"/>
        </pc:sldMkLst>
        <pc:picChg chg="add">
          <ac:chgData name="Thomas Stensitzki" userId="75cafe6b-2f2a-469b-85c4-eec3b9c972ba" providerId="ADAL" clId="{9F9E9FDF-7C61-4792-941E-3BBD6C5DB2FE}" dt="2021-02-01T17:05:27.412" v="1085"/>
          <ac:picMkLst>
            <pc:docMk/>
            <pc:sldMk cId="1151788966" sldId="391"/>
            <ac:picMk id="16386" creationId="{F2A275E7-9123-49B8-915C-3A94852B1686}"/>
          </ac:picMkLst>
        </pc:picChg>
      </pc:sldChg>
      <pc:sldChg chg="delSp modSp new add del mod ord modTransition modAnim">
        <pc:chgData name="Thomas Stensitzki" userId="75cafe6b-2f2a-469b-85c4-eec3b9c972ba" providerId="ADAL" clId="{9F9E9FDF-7C61-4792-941E-3BBD6C5DB2FE}" dt="2021-02-02T13:16:40.338" v="1799"/>
        <pc:sldMkLst>
          <pc:docMk/>
          <pc:sldMk cId="2585887928" sldId="391"/>
        </pc:sldMkLst>
        <pc:spChg chg="mod">
          <ac:chgData name="Thomas Stensitzki" userId="75cafe6b-2f2a-469b-85c4-eec3b9c972ba" providerId="ADAL" clId="{9F9E9FDF-7C61-4792-941E-3BBD6C5DB2FE}" dt="2021-02-01T17:05:13.081" v="1080"/>
          <ac:spMkLst>
            <pc:docMk/>
            <pc:sldMk cId="2585887928" sldId="391"/>
            <ac:spMk id="2" creationId="{11E5EEC8-6493-4BA0-8811-4A3F48FE62AF}"/>
          </ac:spMkLst>
        </pc:spChg>
        <pc:spChg chg="del">
          <ac:chgData name="Thomas Stensitzki" userId="75cafe6b-2f2a-469b-85c4-eec3b9c972ba" providerId="ADAL" clId="{9F9E9FDF-7C61-4792-941E-3BBD6C5DB2FE}" dt="2021-02-01T16:54:28.929" v="892" actId="478"/>
          <ac:spMkLst>
            <pc:docMk/>
            <pc:sldMk cId="2585887928" sldId="391"/>
            <ac:spMk id="3" creationId="{CAE56BB2-30FF-4890-8015-D3777AA14D19}"/>
          </ac:spMkLst>
        </pc:spChg>
        <pc:picChg chg="mod">
          <ac:chgData name="Thomas Stensitzki" userId="75cafe6b-2f2a-469b-85c4-eec3b9c972ba" providerId="ADAL" clId="{9F9E9FDF-7C61-4792-941E-3BBD6C5DB2FE}" dt="2021-02-02T13:15:11.072" v="1782" actId="1440"/>
          <ac:picMkLst>
            <pc:docMk/>
            <pc:sldMk cId="2585887928" sldId="391"/>
            <ac:picMk id="15362" creationId="{B90975DC-5162-4F41-B5F2-BBBE15E2112E}"/>
          </ac:picMkLst>
        </pc:picChg>
        <pc:picChg chg="mod">
          <ac:chgData name="Thomas Stensitzki" userId="75cafe6b-2f2a-469b-85c4-eec3b9c972ba" providerId="ADAL" clId="{9F9E9FDF-7C61-4792-941E-3BBD6C5DB2FE}" dt="2021-02-02T13:16:37.692" v="1798" actId="1076"/>
          <ac:picMkLst>
            <pc:docMk/>
            <pc:sldMk cId="2585887928" sldId="391"/>
            <ac:picMk id="16386" creationId="{F2A275E7-9123-49B8-915C-3A94852B1686}"/>
          </ac:picMkLst>
        </pc:picChg>
        <pc:picChg chg="del mod">
          <ac:chgData name="Thomas Stensitzki" userId="75cafe6b-2f2a-469b-85c4-eec3b9c972ba" providerId="ADAL" clId="{9F9E9FDF-7C61-4792-941E-3BBD6C5DB2FE}" dt="2021-02-02T13:16:30.043" v="1796" actId="478"/>
          <ac:picMkLst>
            <pc:docMk/>
            <pc:sldMk cId="2585887928" sldId="391"/>
            <ac:picMk id="17410" creationId="{EE942377-844A-497A-BCA1-1F49B9ADD376}"/>
          </ac:picMkLst>
        </pc:picChg>
        <pc:picChg chg="del mod">
          <ac:chgData name="Thomas Stensitzki" userId="75cafe6b-2f2a-469b-85c4-eec3b9c972ba" providerId="ADAL" clId="{9F9E9FDF-7C61-4792-941E-3BBD6C5DB2FE}" dt="2021-02-02T13:16:30.697" v="1797" actId="478"/>
          <ac:picMkLst>
            <pc:docMk/>
            <pc:sldMk cId="2585887928" sldId="391"/>
            <ac:picMk id="18434" creationId="{E18917D5-462E-425F-B1A7-02E0FDB5393A}"/>
          </ac:picMkLst>
        </pc:picChg>
      </pc:sldChg>
      <pc:sldChg chg="addSp">
        <pc:chgData name="Thomas Stensitzki" userId="75cafe6b-2f2a-469b-85c4-eec3b9c972ba" providerId="ADAL" clId="{9F9E9FDF-7C61-4792-941E-3BBD6C5DB2FE}" dt="2021-02-01T17:05:58.361" v="1093"/>
        <pc:sldMkLst>
          <pc:docMk/>
          <pc:sldMk cId="4010300682" sldId="391"/>
        </pc:sldMkLst>
        <pc:picChg chg="add">
          <ac:chgData name="Thomas Stensitzki" userId="75cafe6b-2f2a-469b-85c4-eec3b9c972ba" providerId="ADAL" clId="{9F9E9FDF-7C61-4792-941E-3BBD6C5DB2FE}" dt="2021-02-01T17:05:58.361" v="1093"/>
          <ac:picMkLst>
            <pc:docMk/>
            <pc:sldMk cId="4010300682" sldId="391"/>
            <ac:picMk id="18434" creationId="{E18917D5-462E-425F-B1A7-02E0FDB5393A}"/>
          </ac:picMkLst>
        </pc:picChg>
      </pc:sldChg>
      <pc:sldChg chg="addSp">
        <pc:chgData name="Thomas Stensitzki" userId="75cafe6b-2f2a-469b-85c4-eec3b9c972ba" providerId="ADAL" clId="{9F9E9FDF-7C61-4792-941E-3BBD6C5DB2FE}" dt="2021-02-01T17:05:50.791" v="1089"/>
        <pc:sldMkLst>
          <pc:docMk/>
          <pc:sldMk cId="4134506492" sldId="391"/>
        </pc:sldMkLst>
        <pc:picChg chg="add">
          <ac:chgData name="Thomas Stensitzki" userId="75cafe6b-2f2a-469b-85c4-eec3b9c972ba" providerId="ADAL" clId="{9F9E9FDF-7C61-4792-941E-3BBD6C5DB2FE}" dt="2021-02-01T17:05:50.791" v="1089"/>
          <ac:picMkLst>
            <pc:docMk/>
            <pc:sldMk cId="4134506492" sldId="391"/>
            <ac:picMk id="17410" creationId="{EE942377-844A-497A-BCA1-1F49B9ADD376}"/>
          </ac:picMkLst>
        </pc:picChg>
      </pc:sldChg>
      <pc:sldChg chg="addSp modSp add mod ord modTransition">
        <pc:chgData name="Thomas Stensitzki" userId="75cafe6b-2f2a-469b-85c4-eec3b9c972ba" providerId="ADAL" clId="{9F9E9FDF-7C61-4792-941E-3BBD6C5DB2FE}" dt="2021-02-02T13:14:44.120" v="1777" actId="1076"/>
        <pc:sldMkLst>
          <pc:docMk/>
          <pc:sldMk cId="2708846828" sldId="392"/>
        </pc:sldMkLst>
        <pc:picChg chg="add mod">
          <ac:chgData name="Thomas Stensitzki" userId="75cafe6b-2f2a-469b-85c4-eec3b9c972ba" providerId="ADAL" clId="{9F9E9FDF-7C61-4792-941E-3BBD6C5DB2FE}" dt="2021-02-02T13:14:44.120" v="1777" actId="1076"/>
          <ac:picMkLst>
            <pc:docMk/>
            <pc:sldMk cId="2708846828" sldId="392"/>
            <ac:picMk id="4" creationId="{4F4D8847-2D1E-4810-BA5F-7518BE667DB4}"/>
          </ac:picMkLst>
        </pc:picChg>
      </pc:sldChg>
      <pc:sldChg chg="modSp add del mod modTransition modNotesTx">
        <pc:chgData name="Thomas Stensitzki" userId="75cafe6b-2f2a-469b-85c4-eec3b9c972ba" providerId="ADAL" clId="{9F9E9FDF-7C61-4792-941E-3BBD6C5DB2FE}" dt="2021-02-02T13:02:45.293" v="1708" actId="1440"/>
        <pc:sldMkLst>
          <pc:docMk/>
          <pc:sldMk cId="63085039" sldId="393"/>
        </pc:sldMkLst>
        <pc:spChg chg="mod">
          <ac:chgData name="Thomas Stensitzki" userId="75cafe6b-2f2a-469b-85c4-eec3b9c972ba" providerId="ADAL" clId="{9F9E9FDF-7C61-4792-941E-3BBD6C5DB2FE}" dt="2021-02-01T17:13:42.016" v="1157"/>
          <ac:spMkLst>
            <pc:docMk/>
            <pc:sldMk cId="63085039" sldId="393"/>
            <ac:spMk id="2" creationId="{50183ADD-E6D0-4570-B5FB-F95BA9130DEC}"/>
          </ac:spMkLst>
        </pc:spChg>
        <pc:picChg chg="mod">
          <ac:chgData name="Thomas Stensitzki" userId="75cafe6b-2f2a-469b-85c4-eec3b9c972ba" providerId="ADAL" clId="{9F9E9FDF-7C61-4792-941E-3BBD6C5DB2FE}" dt="2021-02-02T13:02:45.293" v="1708" actId="1440"/>
          <ac:picMkLst>
            <pc:docMk/>
            <pc:sldMk cId="63085039" sldId="393"/>
            <ac:picMk id="20482" creationId="{A212661B-E975-4803-8346-25C0D9EF720B}"/>
          </ac:picMkLst>
        </pc:picChg>
      </pc:sldChg>
      <pc:sldChg chg="addSp">
        <pc:chgData name="Thomas Stensitzki" userId="75cafe6b-2f2a-469b-85c4-eec3b9c972ba" providerId="ADAL" clId="{9F9E9FDF-7C61-4792-941E-3BBD6C5DB2FE}" dt="2021-02-01T17:14:23.385" v="1172"/>
        <pc:sldMkLst>
          <pc:docMk/>
          <pc:sldMk cId="4246133730" sldId="393"/>
        </pc:sldMkLst>
        <pc:picChg chg="add">
          <ac:chgData name="Thomas Stensitzki" userId="75cafe6b-2f2a-469b-85c4-eec3b9c972ba" providerId="ADAL" clId="{9F9E9FDF-7C61-4792-941E-3BBD6C5DB2FE}" dt="2021-02-01T17:14:23.385" v="1172"/>
          <ac:picMkLst>
            <pc:docMk/>
            <pc:sldMk cId="4246133730" sldId="393"/>
            <ac:picMk id="20482" creationId="{A212661B-E975-4803-8346-25C0D9EF720B}"/>
          </ac:picMkLst>
        </pc:picChg>
      </pc:sldChg>
      <pc:sldChg chg="addSp delSp modSp add mod ord modTransition modNotesTx">
        <pc:chgData name="Thomas Stensitzki" userId="75cafe6b-2f2a-469b-85c4-eec3b9c972ba" providerId="ADAL" clId="{9F9E9FDF-7C61-4792-941E-3BBD6C5DB2FE}" dt="2021-02-02T12:42:29.825" v="1681" actId="1076"/>
        <pc:sldMkLst>
          <pc:docMk/>
          <pc:sldMk cId="3125518215" sldId="394"/>
        </pc:sldMkLst>
        <pc:spChg chg="mod">
          <ac:chgData name="Thomas Stensitzki" userId="75cafe6b-2f2a-469b-85c4-eec3b9c972ba" providerId="ADAL" clId="{9F9E9FDF-7C61-4792-941E-3BBD6C5DB2FE}" dt="2021-02-01T16:58:35.704" v="924"/>
          <ac:spMkLst>
            <pc:docMk/>
            <pc:sldMk cId="3125518215" sldId="394"/>
            <ac:spMk id="2" creationId="{50183ADD-E6D0-4570-B5FB-F95BA9130DEC}"/>
          </ac:spMkLst>
        </pc:spChg>
        <pc:picChg chg="add del mod">
          <ac:chgData name="Thomas Stensitzki" userId="75cafe6b-2f2a-469b-85c4-eec3b9c972ba" providerId="ADAL" clId="{9F9E9FDF-7C61-4792-941E-3BBD6C5DB2FE}" dt="2021-02-01T17:12:37.007" v="1146"/>
          <ac:picMkLst>
            <pc:docMk/>
            <pc:sldMk cId="3125518215" sldId="394"/>
            <ac:picMk id="3" creationId="{F65C3E2C-D2FC-4DBB-A0C0-8BA9A3100F72}"/>
          </ac:picMkLst>
        </pc:picChg>
        <pc:picChg chg="add mod">
          <ac:chgData name="Thomas Stensitzki" userId="75cafe6b-2f2a-469b-85c4-eec3b9c972ba" providerId="ADAL" clId="{9F9E9FDF-7C61-4792-941E-3BBD6C5DB2FE}" dt="2021-02-02T12:42:29.825" v="1681" actId="1076"/>
          <ac:picMkLst>
            <pc:docMk/>
            <pc:sldMk cId="3125518215" sldId="394"/>
            <ac:picMk id="4" creationId="{12785D05-5E49-4868-B8E4-454539F5AA8A}"/>
          </ac:picMkLst>
        </pc:picChg>
      </pc:sldChg>
      <pc:sldChg chg="modSp add mod ord modTransition">
        <pc:chgData name="Thomas Stensitzki" userId="75cafe6b-2f2a-469b-85c4-eec3b9c972ba" providerId="ADAL" clId="{9F9E9FDF-7C61-4792-941E-3BBD6C5DB2FE}" dt="2021-02-02T13:18:53.187" v="1838"/>
        <pc:sldMkLst>
          <pc:docMk/>
          <pc:sldMk cId="3389754536" sldId="395"/>
        </pc:sldMkLst>
        <pc:spChg chg="mod">
          <ac:chgData name="Thomas Stensitzki" userId="75cafe6b-2f2a-469b-85c4-eec3b9c972ba" providerId="ADAL" clId="{9F9E9FDF-7C61-4792-941E-3BBD6C5DB2FE}" dt="2021-02-01T17:06:26.701" v="1097"/>
          <ac:spMkLst>
            <pc:docMk/>
            <pc:sldMk cId="3389754536" sldId="395"/>
            <ac:spMk id="2" creationId="{11E5EEC8-6493-4BA0-8811-4A3F48FE62AF}"/>
          </ac:spMkLst>
        </pc:spChg>
      </pc:sldChg>
      <pc:sldChg chg="add del modTransition">
        <pc:chgData name="Thomas Stensitzki" userId="75cafe6b-2f2a-469b-85c4-eec3b9c972ba" providerId="ADAL" clId="{9F9E9FDF-7C61-4792-941E-3BBD6C5DB2FE}" dt="2021-02-02T13:18:40.287" v="1835" actId="47"/>
        <pc:sldMkLst>
          <pc:docMk/>
          <pc:sldMk cId="293137779" sldId="396"/>
        </pc:sldMkLst>
      </pc:sldChg>
      <pc:sldChg chg="modSp add mod modTransition modNotesTx">
        <pc:chgData name="Thomas Stensitzki" userId="75cafe6b-2f2a-469b-85c4-eec3b9c972ba" providerId="ADAL" clId="{9F9E9FDF-7C61-4792-941E-3BBD6C5DB2FE}" dt="2021-02-02T13:19:08.353" v="1840" actId="20577"/>
        <pc:sldMkLst>
          <pc:docMk/>
          <pc:sldMk cId="3169144543" sldId="397"/>
        </pc:sldMkLst>
        <pc:spChg chg="mod">
          <ac:chgData name="Thomas Stensitzki" userId="75cafe6b-2f2a-469b-85c4-eec3b9c972ba" providerId="ADAL" clId="{9F9E9FDF-7C61-4792-941E-3BBD6C5DB2FE}" dt="2021-02-02T13:18:27.180" v="1834" actId="14100"/>
          <ac:spMkLst>
            <pc:docMk/>
            <pc:sldMk cId="3169144543" sldId="397"/>
            <ac:spMk id="2" creationId="{909DC09D-B9A6-4493-9A72-1CA7ECB1F5CA}"/>
          </ac:spMkLst>
        </pc:spChg>
        <pc:spChg chg="mod">
          <ac:chgData name="Thomas Stensitzki" userId="75cafe6b-2f2a-469b-85c4-eec3b9c972ba" providerId="ADAL" clId="{9F9E9FDF-7C61-4792-941E-3BBD6C5DB2FE}" dt="2021-02-01T17:25:07.974" v="1463" actId="20577"/>
          <ac:spMkLst>
            <pc:docMk/>
            <pc:sldMk cId="3169144543" sldId="397"/>
            <ac:spMk id="5" creationId="{C24DACB5-1BEC-4C86-9652-BAFD8DE56FEF}"/>
          </ac:spMkLst>
        </pc:spChg>
      </pc:sldChg>
      <pc:sldChg chg="modSp add mod modTransition modNotesTx">
        <pc:chgData name="Thomas Stensitzki" userId="75cafe6b-2f2a-469b-85c4-eec3b9c972ba" providerId="ADAL" clId="{9F9E9FDF-7C61-4792-941E-3BBD6C5DB2FE}" dt="2021-02-02T13:06:32.909" v="1757"/>
        <pc:sldMkLst>
          <pc:docMk/>
          <pc:sldMk cId="482102076" sldId="398"/>
        </pc:sldMkLst>
        <pc:spChg chg="mod">
          <ac:chgData name="Thomas Stensitzki" userId="75cafe6b-2f2a-469b-85c4-eec3b9c972ba" providerId="ADAL" clId="{9F9E9FDF-7C61-4792-941E-3BBD6C5DB2FE}" dt="2021-02-02T12:52:39.821" v="1694" actId="1036"/>
          <ac:spMkLst>
            <pc:docMk/>
            <pc:sldMk cId="482102076" sldId="398"/>
            <ac:spMk id="2" creationId="{909DC09D-B9A6-4493-9A72-1CA7ECB1F5CA}"/>
          </ac:spMkLst>
        </pc:spChg>
        <pc:spChg chg="mod">
          <ac:chgData name="Thomas Stensitzki" userId="75cafe6b-2f2a-469b-85c4-eec3b9c972ba" providerId="ADAL" clId="{9F9E9FDF-7C61-4792-941E-3BBD6C5DB2FE}" dt="2021-02-02T13:06:32.909" v="1757"/>
          <ac:spMkLst>
            <pc:docMk/>
            <pc:sldMk cId="482102076" sldId="398"/>
            <ac:spMk id="5" creationId="{C24DACB5-1BEC-4C86-9652-BAFD8DE56FEF}"/>
          </ac:spMkLst>
        </pc:spChg>
      </pc:sldChg>
      <pc:sldChg chg="addSp">
        <pc:chgData name="Thomas Stensitzki" userId="75cafe6b-2f2a-469b-85c4-eec3b9c972ba" providerId="ADAL" clId="{9F9E9FDF-7C61-4792-941E-3BBD6C5DB2FE}" dt="2021-02-01T17:28:31.521" v="1504"/>
        <pc:sldMkLst>
          <pc:docMk/>
          <pc:sldMk cId="3485267665" sldId="399"/>
        </pc:sldMkLst>
        <pc:picChg chg="add">
          <ac:chgData name="Thomas Stensitzki" userId="75cafe6b-2f2a-469b-85c4-eec3b9c972ba" providerId="ADAL" clId="{9F9E9FDF-7C61-4792-941E-3BBD6C5DB2FE}" dt="2021-02-01T17:28:31.521" v="1504"/>
          <ac:picMkLst>
            <pc:docMk/>
            <pc:sldMk cId="3485267665" sldId="399"/>
            <ac:picMk id="22530" creationId="{EF8A0CF6-EBB1-47C5-B089-EDBB735405DB}"/>
          </ac:picMkLst>
        </pc:picChg>
      </pc:sldChg>
      <pc:sldChg chg="modSp add del mod modTransition modNotesTx">
        <pc:chgData name="Thomas Stensitzki" userId="75cafe6b-2f2a-469b-85c4-eec3b9c972ba" providerId="ADAL" clId="{9F9E9FDF-7C61-4792-941E-3BBD6C5DB2FE}" dt="2021-02-02T13:05:23.236" v="1737" actId="1440"/>
        <pc:sldMkLst>
          <pc:docMk/>
          <pc:sldMk cId="3771242240" sldId="399"/>
        </pc:sldMkLst>
        <pc:spChg chg="mod">
          <ac:chgData name="Thomas Stensitzki" userId="75cafe6b-2f2a-469b-85c4-eec3b9c972ba" providerId="ADAL" clId="{9F9E9FDF-7C61-4792-941E-3BBD6C5DB2FE}" dt="2021-02-01T17:28:26.346" v="1503"/>
          <ac:spMkLst>
            <pc:docMk/>
            <pc:sldMk cId="3771242240" sldId="399"/>
            <ac:spMk id="2" creationId="{50183ADD-E6D0-4570-B5FB-F95BA9130DEC}"/>
          </ac:spMkLst>
        </pc:spChg>
        <pc:picChg chg="mod">
          <ac:chgData name="Thomas Stensitzki" userId="75cafe6b-2f2a-469b-85c4-eec3b9c972ba" providerId="ADAL" clId="{9F9E9FDF-7C61-4792-941E-3BBD6C5DB2FE}" dt="2021-02-02T13:05:23.236" v="1737" actId="1440"/>
          <ac:picMkLst>
            <pc:docMk/>
            <pc:sldMk cId="3771242240" sldId="399"/>
            <ac:picMk id="22530" creationId="{EF8A0CF6-EBB1-47C5-B089-EDBB735405DB}"/>
          </ac:picMkLst>
        </pc:picChg>
      </pc:sldChg>
      <pc:sldChg chg="addSp modSp add mod modTransition modAnim modNotesTx">
        <pc:chgData name="Thomas Stensitzki" userId="75cafe6b-2f2a-469b-85c4-eec3b9c972ba" providerId="ADAL" clId="{9F9E9FDF-7C61-4792-941E-3BBD6C5DB2FE}" dt="2021-02-02T13:04:36.215" v="1725" actId="14100"/>
        <pc:sldMkLst>
          <pc:docMk/>
          <pc:sldMk cId="425308375" sldId="400"/>
        </pc:sldMkLst>
        <pc:spChg chg="mod">
          <ac:chgData name="Thomas Stensitzki" userId="75cafe6b-2f2a-469b-85c4-eec3b9c972ba" providerId="ADAL" clId="{9F9E9FDF-7C61-4792-941E-3BBD6C5DB2FE}" dt="2021-02-01T17:15:38.954" v="1203" actId="20577"/>
          <ac:spMkLst>
            <pc:docMk/>
            <pc:sldMk cId="425308375" sldId="400"/>
            <ac:spMk id="2" creationId="{50183ADD-E6D0-4570-B5FB-F95BA9130DEC}"/>
          </ac:spMkLst>
        </pc:spChg>
        <pc:spChg chg="add mod">
          <ac:chgData name="Thomas Stensitzki" userId="75cafe6b-2f2a-469b-85c4-eec3b9c972ba" providerId="ADAL" clId="{9F9E9FDF-7C61-4792-941E-3BBD6C5DB2FE}" dt="2021-02-02T13:04:36.215" v="1725" actId="14100"/>
          <ac:spMkLst>
            <pc:docMk/>
            <pc:sldMk cId="425308375" sldId="400"/>
            <ac:spMk id="5" creationId="{FCF996B8-EE24-4322-A598-0FCE05AE77D5}"/>
          </ac:spMkLst>
        </pc:spChg>
        <pc:picChg chg="add mod">
          <ac:chgData name="Thomas Stensitzki" userId="75cafe6b-2f2a-469b-85c4-eec3b9c972ba" providerId="ADAL" clId="{9F9E9FDF-7C61-4792-941E-3BBD6C5DB2FE}" dt="2021-02-02T13:04:31.511" v="1724" actId="1076"/>
          <ac:picMkLst>
            <pc:docMk/>
            <pc:sldMk cId="425308375" sldId="400"/>
            <ac:picMk id="3" creationId="{8EB4E173-662F-417E-9197-857FCAF37B61}"/>
          </ac:picMkLst>
        </pc:picChg>
        <pc:picChg chg="add mod">
          <ac:chgData name="Thomas Stensitzki" userId="75cafe6b-2f2a-469b-85c4-eec3b9c972ba" providerId="ADAL" clId="{9F9E9FDF-7C61-4792-941E-3BBD6C5DB2FE}" dt="2021-02-02T13:03:23.633" v="1714" actId="1440"/>
          <ac:picMkLst>
            <pc:docMk/>
            <pc:sldMk cId="425308375" sldId="400"/>
            <ac:picMk id="4" creationId="{F4B40881-C338-4763-A029-3B7DC696DC34}"/>
          </ac:picMkLst>
        </pc:picChg>
      </pc:sldChg>
      <pc:sldChg chg="add del modTransition">
        <pc:chgData name="Thomas Stensitzki" userId="75cafe6b-2f2a-469b-85c4-eec3b9c972ba" providerId="ADAL" clId="{9F9E9FDF-7C61-4792-941E-3BBD6C5DB2FE}" dt="2021-02-02T13:06:41.388" v="1758" actId="47"/>
        <pc:sldMkLst>
          <pc:docMk/>
          <pc:sldMk cId="1085090997" sldId="401"/>
        </pc:sldMkLst>
      </pc:sldChg>
      <pc:sldChg chg="addSp">
        <pc:chgData name="Thomas Stensitzki" userId="75cafe6b-2f2a-469b-85c4-eec3b9c972ba" providerId="ADAL" clId="{9F9E9FDF-7C61-4792-941E-3BBD6C5DB2FE}" dt="2021-02-01T17:15:55.241" v="1207"/>
        <pc:sldMkLst>
          <pc:docMk/>
          <pc:sldMk cId="2128800882" sldId="402"/>
        </pc:sldMkLst>
        <pc:picChg chg="add">
          <ac:chgData name="Thomas Stensitzki" userId="75cafe6b-2f2a-469b-85c4-eec3b9c972ba" providerId="ADAL" clId="{9F9E9FDF-7C61-4792-941E-3BBD6C5DB2FE}" dt="2021-02-01T17:15:55.241" v="1207"/>
          <ac:picMkLst>
            <pc:docMk/>
            <pc:sldMk cId="2128800882" sldId="402"/>
            <ac:picMk id="21506" creationId="{C3C61B88-DA23-4330-B34D-216A1F942FEF}"/>
          </ac:picMkLst>
        </pc:picChg>
      </pc:sldChg>
      <pc:sldChg chg="addSp delSp modSp add del mod modTransition modAnim modNotesTx">
        <pc:chgData name="Thomas Stensitzki" userId="75cafe6b-2f2a-469b-85c4-eec3b9c972ba" providerId="ADAL" clId="{9F9E9FDF-7C61-4792-941E-3BBD6C5DB2FE}" dt="2021-02-02T13:07:04.146" v="1763"/>
        <pc:sldMkLst>
          <pc:docMk/>
          <pc:sldMk cId="3556353505" sldId="402"/>
        </pc:sldMkLst>
        <pc:spChg chg="mod">
          <ac:chgData name="Thomas Stensitzki" userId="75cafe6b-2f2a-469b-85c4-eec3b9c972ba" providerId="ADAL" clId="{9F9E9FDF-7C61-4792-941E-3BBD6C5DB2FE}" dt="2021-02-01T17:29:02.402" v="1507"/>
          <ac:spMkLst>
            <pc:docMk/>
            <pc:sldMk cId="3556353505" sldId="402"/>
            <ac:spMk id="2" creationId="{50183ADD-E6D0-4570-B5FB-F95BA9130DEC}"/>
          </ac:spMkLst>
        </pc:spChg>
        <pc:picChg chg="add del mod">
          <ac:chgData name="Thomas Stensitzki" userId="75cafe6b-2f2a-469b-85c4-eec3b9c972ba" providerId="ADAL" clId="{9F9E9FDF-7C61-4792-941E-3BBD6C5DB2FE}" dt="2021-02-01T17:17:41.325" v="1216" actId="478"/>
          <ac:picMkLst>
            <pc:docMk/>
            <pc:sldMk cId="3556353505" sldId="402"/>
            <ac:picMk id="4" creationId="{D96DA14E-1E36-4B14-B466-0A5021045F3D}"/>
          </ac:picMkLst>
        </pc:picChg>
        <pc:picChg chg="del mod">
          <ac:chgData name="Thomas Stensitzki" userId="75cafe6b-2f2a-469b-85c4-eec3b9c972ba" providerId="ADAL" clId="{9F9E9FDF-7C61-4792-941E-3BBD6C5DB2FE}" dt="2021-02-01T17:17:41.325" v="1216" actId="478"/>
          <ac:picMkLst>
            <pc:docMk/>
            <pc:sldMk cId="3556353505" sldId="402"/>
            <ac:picMk id="21506" creationId="{C3C61B88-DA23-4330-B34D-216A1F942FEF}"/>
          </ac:picMkLst>
        </pc:picChg>
        <pc:picChg chg="mod">
          <ac:chgData name="Thomas Stensitzki" userId="75cafe6b-2f2a-469b-85c4-eec3b9c972ba" providerId="ADAL" clId="{9F9E9FDF-7C61-4792-941E-3BBD6C5DB2FE}" dt="2021-02-02T13:06:51.055" v="1760" actId="1440"/>
          <ac:picMkLst>
            <pc:docMk/>
            <pc:sldMk cId="3556353505" sldId="402"/>
            <ac:picMk id="23554" creationId="{F5FDDD86-DAEF-47CB-9EDD-2FDD418290C6}"/>
          </ac:picMkLst>
        </pc:picChg>
        <pc:picChg chg="mod">
          <ac:chgData name="Thomas Stensitzki" userId="75cafe6b-2f2a-469b-85c4-eec3b9c972ba" providerId="ADAL" clId="{9F9E9FDF-7C61-4792-941E-3BBD6C5DB2FE}" dt="2021-02-02T13:06:59.503" v="1762" actId="1076"/>
          <ac:picMkLst>
            <pc:docMk/>
            <pc:sldMk cId="3556353505" sldId="402"/>
            <ac:picMk id="24578" creationId="{7AC08E14-008C-49B1-9CD0-E4AD1B6ED434}"/>
          </ac:picMkLst>
        </pc:picChg>
      </pc:sldChg>
      <pc:sldChg chg="addSp">
        <pc:chgData name="Thomas Stensitzki" userId="75cafe6b-2f2a-469b-85c4-eec3b9c972ba" providerId="ADAL" clId="{9F9E9FDF-7C61-4792-941E-3BBD6C5DB2FE}" dt="2021-02-01T17:29:38.916" v="1513"/>
        <pc:sldMkLst>
          <pc:docMk/>
          <pc:sldMk cId="3846898001" sldId="402"/>
        </pc:sldMkLst>
        <pc:picChg chg="add">
          <ac:chgData name="Thomas Stensitzki" userId="75cafe6b-2f2a-469b-85c4-eec3b9c972ba" providerId="ADAL" clId="{9F9E9FDF-7C61-4792-941E-3BBD6C5DB2FE}" dt="2021-02-01T17:29:38.916" v="1513"/>
          <ac:picMkLst>
            <pc:docMk/>
            <pc:sldMk cId="3846898001" sldId="402"/>
            <ac:picMk id="23554" creationId="{F5FDDD86-DAEF-47CB-9EDD-2FDD418290C6}"/>
          </ac:picMkLst>
        </pc:picChg>
      </pc:sldChg>
      <pc:sldChg chg="addSp">
        <pc:chgData name="Thomas Stensitzki" userId="75cafe6b-2f2a-469b-85c4-eec3b9c972ba" providerId="ADAL" clId="{9F9E9FDF-7C61-4792-941E-3BBD6C5DB2FE}" dt="2021-02-01T17:29:50.964" v="1517"/>
        <pc:sldMkLst>
          <pc:docMk/>
          <pc:sldMk cId="3942718026" sldId="402"/>
        </pc:sldMkLst>
        <pc:picChg chg="add">
          <ac:chgData name="Thomas Stensitzki" userId="75cafe6b-2f2a-469b-85c4-eec3b9c972ba" providerId="ADAL" clId="{9F9E9FDF-7C61-4792-941E-3BBD6C5DB2FE}" dt="2021-02-01T17:29:50.964" v="1517"/>
          <ac:picMkLst>
            <pc:docMk/>
            <pc:sldMk cId="3942718026" sldId="402"/>
            <ac:picMk id="24578" creationId="{7AC08E14-008C-49B1-9CD0-E4AD1B6ED434}"/>
          </ac:picMkLst>
        </pc:picChg>
      </pc:sldChg>
      <pc:sldChg chg="modSp add mod modTransition modNotesTx">
        <pc:chgData name="Thomas Stensitzki" userId="75cafe6b-2f2a-469b-85c4-eec3b9c972ba" providerId="ADAL" clId="{9F9E9FDF-7C61-4792-941E-3BBD6C5DB2FE}" dt="2021-02-02T13:19:58.795" v="1851" actId="6549"/>
        <pc:sldMkLst>
          <pc:docMk/>
          <pc:sldMk cId="3957297632" sldId="403"/>
        </pc:sldMkLst>
        <pc:spChg chg="mod">
          <ac:chgData name="Thomas Stensitzki" userId="75cafe6b-2f2a-469b-85c4-eec3b9c972ba" providerId="ADAL" clId="{9F9E9FDF-7C61-4792-941E-3BBD6C5DB2FE}" dt="2021-02-02T13:19:55.688" v="1850" actId="1076"/>
          <ac:spMkLst>
            <pc:docMk/>
            <pc:sldMk cId="3957297632" sldId="403"/>
            <ac:spMk id="2" creationId="{909DC09D-B9A6-4493-9A72-1CA7ECB1F5CA}"/>
          </ac:spMkLst>
        </pc:spChg>
        <pc:spChg chg="mod">
          <ac:chgData name="Thomas Stensitzki" userId="75cafe6b-2f2a-469b-85c4-eec3b9c972ba" providerId="ADAL" clId="{9F9E9FDF-7C61-4792-941E-3BBD6C5DB2FE}" dt="2021-02-01T17:27:36.898" v="1480" actId="20577"/>
          <ac:spMkLst>
            <pc:docMk/>
            <pc:sldMk cId="3957297632" sldId="403"/>
            <ac:spMk id="5" creationId="{C24DACB5-1BEC-4C86-9652-BAFD8DE56FEF}"/>
          </ac:spMkLst>
        </pc:spChg>
      </pc:sldChg>
      <pc:sldChg chg="modSp add mod ord">
        <pc:chgData name="Thomas Stensitzki" userId="75cafe6b-2f2a-469b-85c4-eec3b9c972ba" providerId="ADAL" clId="{9F9E9FDF-7C61-4792-941E-3BBD6C5DB2FE}" dt="2021-02-02T12:16:28.806" v="1544" actId="1076"/>
        <pc:sldMkLst>
          <pc:docMk/>
          <pc:sldMk cId="4270566703" sldId="404"/>
        </pc:sldMkLst>
        <pc:spChg chg="mod">
          <ac:chgData name="Thomas Stensitzki" userId="75cafe6b-2f2a-469b-85c4-eec3b9c972ba" providerId="ADAL" clId="{9F9E9FDF-7C61-4792-941E-3BBD6C5DB2FE}" dt="2021-02-02T12:16:28.806" v="1544" actId="1076"/>
          <ac:spMkLst>
            <pc:docMk/>
            <pc:sldMk cId="4270566703" sldId="404"/>
            <ac:spMk id="2" creationId="{909DC09D-B9A6-4493-9A72-1CA7ECB1F5CA}"/>
          </ac:spMkLst>
        </pc:spChg>
      </pc:sldChg>
      <pc:sldChg chg="modSp add mod">
        <pc:chgData name="Thomas Stensitzki" userId="75cafe6b-2f2a-469b-85c4-eec3b9c972ba" providerId="ADAL" clId="{9F9E9FDF-7C61-4792-941E-3BBD6C5DB2FE}" dt="2021-02-02T12:16:50.712" v="1547" actId="14100"/>
        <pc:sldMkLst>
          <pc:docMk/>
          <pc:sldMk cId="21006271" sldId="405"/>
        </pc:sldMkLst>
        <pc:spChg chg="mod">
          <ac:chgData name="Thomas Stensitzki" userId="75cafe6b-2f2a-469b-85c4-eec3b9c972ba" providerId="ADAL" clId="{9F9E9FDF-7C61-4792-941E-3BBD6C5DB2FE}" dt="2021-02-02T12:16:50.712" v="1547" actId="14100"/>
          <ac:spMkLst>
            <pc:docMk/>
            <pc:sldMk cId="21006271" sldId="405"/>
            <ac:spMk id="2" creationId="{909DC09D-B9A6-4493-9A72-1CA7ECB1F5CA}"/>
          </ac:spMkLst>
        </pc:spChg>
      </pc:sldChg>
      <pc:sldChg chg="modSp add mod ord">
        <pc:chgData name="Thomas Stensitzki" userId="75cafe6b-2f2a-469b-85c4-eec3b9c972ba" providerId="ADAL" clId="{9F9E9FDF-7C61-4792-941E-3BBD6C5DB2FE}" dt="2021-02-02T12:18:30.841" v="1558" actId="1076"/>
        <pc:sldMkLst>
          <pc:docMk/>
          <pc:sldMk cId="550572939" sldId="406"/>
        </pc:sldMkLst>
        <pc:spChg chg="mod">
          <ac:chgData name="Thomas Stensitzki" userId="75cafe6b-2f2a-469b-85c4-eec3b9c972ba" providerId="ADAL" clId="{9F9E9FDF-7C61-4792-941E-3BBD6C5DB2FE}" dt="2021-02-02T12:18:30.841" v="1558" actId="1076"/>
          <ac:spMkLst>
            <pc:docMk/>
            <pc:sldMk cId="550572939" sldId="406"/>
            <ac:spMk id="2" creationId="{909DC09D-B9A6-4493-9A72-1CA7ECB1F5CA}"/>
          </ac:spMkLst>
        </pc:spChg>
      </pc:sldChg>
      <pc:sldChg chg="add del">
        <pc:chgData name="Thomas Stensitzki" userId="75cafe6b-2f2a-469b-85c4-eec3b9c972ba" providerId="ADAL" clId="{9F9E9FDF-7C61-4792-941E-3BBD6C5DB2FE}" dt="2021-02-02T12:20:47.203" v="1564" actId="22"/>
        <pc:sldMkLst>
          <pc:docMk/>
          <pc:sldMk cId="1044965248" sldId="407"/>
        </pc:sldMkLst>
      </pc:sldChg>
      <pc:sldChg chg="modSp add mod ord">
        <pc:chgData name="Thomas Stensitzki" userId="75cafe6b-2f2a-469b-85c4-eec3b9c972ba" providerId="ADAL" clId="{9F9E9FDF-7C61-4792-941E-3BBD6C5DB2FE}" dt="2021-02-02T12:21:01.223" v="1569" actId="14100"/>
        <pc:sldMkLst>
          <pc:docMk/>
          <pc:sldMk cId="3064330710" sldId="407"/>
        </pc:sldMkLst>
        <pc:spChg chg="mod">
          <ac:chgData name="Thomas Stensitzki" userId="75cafe6b-2f2a-469b-85c4-eec3b9c972ba" providerId="ADAL" clId="{9F9E9FDF-7C61-4792-941E-3BBD6C5DB2FE}" dt="2021-02-02T12:21:01.223" v="1569" actId="14100"/>
          <ac:spMkLst>
            <pc:docMk/>
            <pc:sldMk cId="3064330710" sldId="407"/>
            <ac:spMk id="2" creationId="{909DC09D-B9A6-4493-9A72-1CA7ECB1F5CA}"/>
          </ac:spMkLst>
        </pc:spChg>
      </pc:sldChg>
      <pc:sldChg chg="modSp add mod ord modNotesTx">
        <pc:chgData name="Thomas Stensitzki" userId="75cafe6b-2f2a-469b-85c4-eec3b9c972ba" providerId="ADAL" clId="{9F9E9FDF-7C61-4792-941E-3BBD6C5DB2FE}" dt="2021-02-02T12:25:10.336" v="1607" actId="20577"/>
        <pc:sldMkLst>
          <pc:docMk/>
          <pc:sldMk cId="1323954105" sldId="408"/>
        </pc:sldMkLst>
        <pc:spChg chg="mod">
          <ac:chgData name="Thomas Stensitzki" userId="75cafe6b-2f2a-469b-85c4-eec3b9c972ba" providerId="ADAL" clId="{9F9E9FDF-7C61-4792-941E-3BBD6C5DB2FE}" dt="2021-02-02T12:25:08.442" v="1606" actId="1076"/>
          <ac:spMkLst>
            <pc:docMk/>
            <pc:sldMk cId="1323954105" sldId="408"/>
            <ac:spMk id="2" creationId="{909DC09D-B9A6-4493-9A72-1CA7ECB1F5CA}"/>
          </ac:spMkLst>
        </pc:spChg>
      </pc:sldChg>
      <pc:sldChg chg="add del ord">
        <pc:chgData name="Thomas Stensitzki" userId="75cafe6b-2f2a-469b-85c4-eec3b9c972ba" providerId="ADAL" clId="{9F9E9FDF-7C61-4792-941E-3BBD6C5DB2FE}" dt="2021-02-02T12:24:36.836" v="1601" actId="47"/>
        <pc:sldMkLst>
          <pc:docMk/>
          <pc:sldMk cId="2400166738" sldId="408"/>
        </pc:sldMkLst>
      </pc:sldChg>
      <pc:sldChg chg="modSp add mod ord modTransition">
        <pc:chgData name="Thomas Stensitzki" userId="75cafe6b-2f2a-469b-85c4-eec3b9c972ba" providerId="ADAL" clId="{9F9E9FDF-7C61-4792-941E-3BBD6C5DB2FE}" dt="2021-02-02T12:28:48.157" v="1628" actId="14100"/>
        <pc:sldMkLst>
          <pc:docMk/>
          <pc:sldMk cId="974386544" sldId="409"/>
        </pc:sldMkLst>
        <pc:spChg chg="mod">
          <ac:chgData name="Thomas Stensitzki" userId="75cafe6b-2f2a-469b-85c4-eec3b9c972ba" providerId="ADAL" clId="{9F9E9FDF-7C61-4792-941E-3BBD6C5DB2FE}" dt="2021-02-02T12:28:48.157" v="1628" actId="14100"/>
          <ac:spMkLst>
            <pc:docMk/>
            <pc:sldMk cId="974386544" sldId="409"/>
            <ac:spMk id="2" creationId="{909DC09D-B9A6-4493-9A72-1CA7ECB1F5CA}"/>
          </ac:spMkLst>
        </pc:spChg>
      </pc:sldChg>
      <pc:sldChg chg="modSp add mod ord">
        <pc:chgData name="Thomas Stensitzki" userId="75cafe6b-2f2a-469b-85c4-eec3b9c972ba" providerId="ADAL" clId="{9F9E9FDF-7C61-4792-941E-3BBD6C5DB2FE}" dt="2021-02-02T12:30:11.295" v="1643" actId="14100"/>
        <pc:sldMkLst>
          <pc:docMk/>
          <pc:sldMk cId="179439695" sldId="410"/>
        </pc:sldMkLst>
        <pc:spChg chg="mod">
          <ac:chgData name="Thomas Stensitzki" userId="75cafe6b-2f2a-469b-85c4-eec3b9c972ba" providerId="ADAL" clId="{9F9E9FDF-7C61-4792-941E-3BBD6C5DB2FE}" dt="2021-02-02T12:30:11.295" v="1643" actId="14100"/>
          <ac:spMkLst>
            <pc:docMk/>
            <pc:sldMk cId="179439695" sldId="410"/>
            <ac:spMk id="2" creationId="{909DC09D-B9A6-4493-9A72-1CA7ECB1F5CA}"/>
          </ac:spMkLst>
        </pc:spChg>
      </pc:sldChg>
      <pc:sldChg chg="modSp add mod ord">
        <pc:chgData name="Thomas Stensitzki" userId="75cafe6b-2f2a-469b-85c4-eec3b9c972ba" providerId="ADAL" clId="{9F9E9FDF-7C61-4792-941E-3BBD6C5DB2FE}" dt="2021-02-02T12:41:07.474" v="1659" actId="14100"/>
        <pc:sldMkLst>
          <pc:docMk/>
          <pc:sldMk cId="3385880885" sldId="411"/>
        </pc:sldMkLst>
        <pc:spChg chg="mod">
          <ac:chgData name="Thomas Stensitzki" userId="75cafe6b-2f2a-469b-85c4-eec3b9c972ba" providerId="ADAL" clId="{9F9E9FDF-7C61-4792-941E-3BBD6C5DB2FE}" dt="2021-02-02T12:41:07.474" v="1659" actId="14100"/>
          <ac:spMkLst>
            <pc:docMk/>
            <pc:sldMk cId="3385880885" sldId="411"/>
            <ac:spMk id="2" creationId="{909DC09D-B9A6-4493-9A72-1CA7ECB1F5CA}"/>
          </ac:spMkLst>
        </pc:spChg>
      </pc:sldChg>
      <pc:sldChg chg="modSp add mod ord">
        <pc:chgData name="Thomas Stensitzki" userId="75cafe6b-2f2a-469b-85c4-eec3b9c972ba" providerId="ADAL" clId="{9F9E9FDF-7C61-4792-941E-3BBD6C5DB2FE}" dt="2021-02-02T12:41:38.118" v="1670" actId="14100"/>
        <pc:sldMkLst>
          <pc:docMk/>
          <pc:sldMk cId="439447182" sldId="412"/>
        </pc:sldMkLst>
        <pc:spChg chg="mod">
          <ac:chgData name="Thomas Stensitzki" userId="75cafe6b-2f2a-469b-85c4-eec3b9c972ba" providerId="ADAL" clId="{9F9E9FDF-7C61-4792-941E-3BBD6C5DB2FE}" dt="2021-02-02T12:41:38.118" v="1670" actId="14100"/>
          <ac:spMkLst>
            <pc:docMk/>
            <pc:sldMk cId="439447182" sldId="412"/>
            <ac:spMk id="2" creationId="{909DC09D-B9A6-4493-9A72-1CA7ECB1F5CA}"/>
          </ac:spMkLst>
        </pc:spChg>
      </pc:sldChg>
      <pc:sldChg chg="modSp add mod ord">
        <pc:chgData name="Thomas Stensitzki" userId="75cafe6b-2f2a-469b-85c4-eec3b9c972ba" providerId="ADAL" clId="{9F9E9FDF-7C61-4792-941E-3BBD6C5DB2FE}" dt="2021-02-02T12:42:15.645" v="1677" actId="1076"/>
        <pc:sldMkLst>
          <pc:docMk/>
          <pc:sldMk cId="2971012066" sldId="413"/>
        </pc:sldMkLst>
        <pc:spChg chg="mod">
          <ac:chgData name="Thomas Stensitzki" userId="75cafe6b-2f2a-469b-85c4-eec3b9c972ba" providerId="ADAL" clId="{9F9E9FDF-7C61-4792-941E-3BBD6C5DB2FE}" dt="2021-02-02T12:42:15.645" v="1677" actId="1076"/>
          <ac:spMkLst>
            <pc:docMk/>
            <pc:sldMk cId="2971012066" sldId="413"/>
            <ac:spMk id="2" creationId="{909DC09D-B9A6-4493-9A72-1CA7ECB1F5CA}"/>
          </ac:spMkLst>
        </pc:spChg>
      </pc:sldChg>
      <pc:sldChg chg="modSp add mod ord">
        <pc:chgData name="Thomas Stensitzki" userId="75cafe6b-2f2a-469b-85c4-eec3b9c972ba" providerId="ADAL" clId="{9F9E9FDF-7C61-4792-941E-3BBD6C5DB2FE}" dt="2021-02-02T12:52:08.234" v="1685" actId="1076"/>
        <pc:sldMkLst>
          <pc:docMk/>
          <pc:sldMk cId="1183984408" sldId="414"/>
        </pc:sldMkLst>
        <pc:spChg chg="mod">
          <ac:chgData name="Thomas Stensitzki" userId="75cafe6b-2f2a-469b-85c4-eec3b9c972ba" providerId="ADAL" clId="{9F9E9FDF-7C61-4792-941E-3BBD6C5DB2FE}" dt="2021-02-02T12:52:08.234" v="1685" actId="1076"/>
          <ac:spMkLst>
            <pc:docMk/>
            <pc:sldMk cId="1183984408" sldId="414"/>
            <ac:spMk id="2" creationId="{909DC09D-B9A6-4493-9A72-1CA7ECB1F5CA}"/>
          </ac:spMkLst>
        </pc:spChg>
      </pc:sldChg>
      <pc:sldChg chg="modSp add mod ord modTransition">
        <pc:chgData name="Thomas Stensitzki" userId="75cafe6b-2f2a-469b-85c4-eec3b9c972ba" providerId="ADAL" clId="{9F9E9FDF-7C61-4792-941E-3BBD6C5DB2FE}" dt="2021-02-02T13:06:28.027" v="1756"/>
        <pc:sldMkLst>
          <pc:docMk/>
          <pc:sldMk cId="1388017731" sldId="415"/>
        </pc:sldMkLst>
        <pc:spChg chg="mod">
          <ac:chgData name="Thomas Stensitzki" userId="75cafe6b-2f2a-469b-85c4-eec3b9c972ba" providerId="ADAL" clId="{9F9E9FDF-7C61-4792-941E-3BBD6C5DB2FE}" dt="2021-02-02T13:02:33.697" v="1707" actId="1076"/>
          <ac:spMkLst>
            <pc:docMk/>
            <pc:sldMk cId="1388017731" sldId="415"/>
            <ac:spMk id="2" creationId="{909DC09D-B9A6-4493-9A72-1CA7ECB1F5CA}"/>
          </ac:spMkLst>
        </pc:spChg>
        <pc:spChg chg="mod">
          <ac:chgData name="Thomas Stensitzki" userId="75cafe6b-2f2a-469b-85c4-eec3b9c972ba" providerId="ADAL" clId="{9F9E9FDF-7C61-4792-941E-3BBD6C5DB2FE}" dt="2021-02-02T13:06:28.027" v="1756"/>
          <ac:spMkLst>
            <pc:docMk/>
            <pc:sldMk cId="1388017731" sldId="415"/>
            <ac:spMk id="5" creationId="{C24DACB5-1BEC-4C86-9652-BAFD8DE56FEF}"/>
          </ac:spMkLst>
        </pc:spChg>
      </pc:sldChg>
      <pc:sldChg chg="modSp add mod ord">
        <pc:chgData name="Thomas Stensitzki" userId="75cafe6b-2f2a-469b-85c4-eec3b9c972ba" providerId="ADAL" clId="{9F9E9FDF-7C61-4792-941E-3BBD6C5DB2FE}" dt="2021-02-02T13:06:23.328" v="1755"/>
        <pc:sldMkLst>
          <pc:docMk/>
          <pc:sldMk cId="1390187629" sldId="416"/>
        </pc:sldMkLst>
        <pc:spChg chg="mod">
          <ac:chgData name="Thomas Stensitzki" userId="75cafe6b-2f2a-469b-85c4-eec3b9c972ba" providerId="ADAL" clId="{9F9E9FDF-7C61-4792-941E-3BBD6C5DB2FE}" dt="2021-02-02T13:04:55.161" v="1730" actId="14100"/>
          <ac:spMkLst>
            <pc:docMk/>
            <pc:sldMk cId="1390187629" sldId="416"/>
            <ac:spMk id="2" creationId="{909DC09D-B9A6-4493-9A72-1CA7ECB1F5CA}"/>
          </ac:spMkLst>
        </pc:spChg>
        <pc:spChg chg="mod">
          <ac:chgData name="Thomas Stensitzki" userId="75cafe6b-2f2a-469b-85c4-eec3b9c972ba" providerId="ADAL" clId="{9F9E9FDF-7C61-4792-941E-3BBD6C5DB2FE}" dt="2021-02-02T13:06:23.328" v="1755"/>
          <ac:spMkLst>
            <pc:docMk/>
            <pc:sldMk cId="1390187629" sldId="416"/>
            <ac:spMk id="5" creationId="{C24DACB5-1BEC-4C86-9652-BAFD8DE56FEF}"/>
          </ac:spMkLst>
        </pc:spChg>
      </pc:sldChg>
      <pc:sldChg chg="add del ord">
        <pc:chgData name="Thomas Stensitzki" userId="75cafe6b-2f2a-469b-85c4-eec3b9c972ba" providerId="ADAL" clId="{9F9E9FDF-7C61-4792-941E-3BBD6C5DB2FE}" dt="2021-02-02T13:05:00.073" v="1731" actId="47"/>
        <pc:sldMkLst>
          <pc:docMk/>
          <pc:sldMk cId="2205660386" sldId="417"/>
        </pc:sldMkLst>
      </pc:sldChg>
      <pc:sldChg chg="modSp add mod ord">
        <pc:chgData name="Thomas Stensitzki" userId="75cafe6b-2f2a-469b-85c4-eec3b9c972ba" providerId="ADAL" clId="{9F9E9FDF-7C61-4792-941E-3BBD6C5DB2FE}" dt="2021-02-02T13:06:11.123" v="1753" actId="20577"/>
        <pc:sldMkLst>
          <pc:docMk/>
          <pc:sldMk cId="3737910627" sldId="417"/>
        </pc:sldMkLst>
        <pc:spChg chg="mod">
          <ac:chgData name="Thomas Stensitzki" userId="75cafe6b-2f2a-469b-85c4-eec3b9c972ba" providerId="ADAL" clId="{9F9E9FDF-7C61-4792-941E-3BBD6C5DB2FE}" dt="2021-02-02T13:05:11.384" v="1735" actId="1076"/>
          <ac:spMkLst>
            <pc:docMk/>
            <pc:sldMk cId="3737910627" sldId="417"/>
            <ac:spMk id="2" creationId="{909DC09D-B9A6-4493-9A72-1CA7ECB1F5CA}"/>
          </ac:spMkLst>
        </pc:spChg>
        <pc:spChg chg="mod">
          <ac:chgData name="Thomas Stensitzki" userId="75cafe6b-2f2a-469b-85c4-eec3b9c972ba" providerId="ADAL" clId="{9F9E9FDF-7C61-4792-941E-3BBD6C5DB2FE}" dt="2021-02-02T13:06:11.123" v="1753" actId="20577"/>
          <ac:spMkLst>
            <pc:docMk/>
            <pc:sldMk cId="3737910627" sldId="417"/>
            <ac:spMk id="5" creationId="{C24DACB5-1BEC-4C86-9652-BAFD8DE56FEF}"/>
          </ac:spMkLst>
        </pc:spChg>
      </pc:sldChg>
      <pc:sldChg chg="modSp add mod ord">
        <pc:chgData name="Thomas Stensitzki" userId="75cafe6b-2f2a-469b-85c4-eec3b9c972ba" providerId="ADAL" clId="{9F9E9FDF-7C61-4792-941E-3BBD6C5DB2FE}" dt="2021-02-02T13:06:19.924" v="1754"/>
        <pc:sldMkLst>
          <pc:docMk/>
          <pc:sldMk cId="1540827525" sldId="418"/>
        </pc:sldMkLst>
        <pc:spChg chg="mod">
          <ac:chgData name="Thomas Stensitzki" userId="75cafe6b-2f2a-469b-85c4-eec3b9c972ba" providerId="ADAL" clId="{9F9E9FDF-7C61-4792-941E-3BBD6C5DB2FE}" dt="2021-02-02T13:05:33.942" v="1741" actId="1076"/>
          <ac:spMkLst>
            <pc:docMk/>
            <pc:sldMk cId="1540827525" sldId="418"/>
            <ac:spMk id="2" creationId="{909DC09D-B9A6-4493-9A72-1CA7ECB1F5CA}"/>
          </ac:spMkLst>
        </pc:spChg>
        <pc:spChg chg="mod">
          <ac:chgData name="Thomas Stensitzki" userId="75cafe6b-2f2a-469b-85c4-eec3b9c972ba" providerId="ADAL" clId="{9F9E9FDF-7C61-4792-941E-3BBD6C5DB2FE}" dt="2021-02-02T13:06:19.924" v="1754"/>
          <ac:spMkLst>
            <pc:docMk/>
            <pc:sldMk cId="1540827525" sldId="418"/>
            <ac:spMk id="5" creationId="{C24DACB5-1BEC-4C86-9652-BAFD8DE56FEF}"/>
          </ac:spMkLst>
        </pc:spChg>
      </pc:sldChg>
      <pc:sldChg chg="modSp add mod">
        <pc:chgData name="Thomas Stensitzki" userId="75cafe6b-2f2a-469b-85c4-eec3b9c972ba" providerId="ADAL" clId="{9F9E9FDF-7C61-4792-941E-3BBD6C5DB2FE}" dt="2021-02-02T13:14:12.513" v="1768" actId="14100"/>
        <pc:sldMkLst>
          <pc:docMk/>
          <pc:sldMk cId="2335610676" sldId="419"/>
        </pc:sldMkLst>
        <pc:spChg chg="mod">
          <ac:chgData name="Thomas Stensitzki" userId="75cafe6b-2f2a-469b-85c4-eec3b9c972ba" providerId="ADAL" clId="{9F9E9FDF-7C61-4792-941E-3BBD6C5DB2FE}" dt="2021-02-02T13:14:12.513" v="1768" actId="14100"/>
          <ac:spMkLst>
            <pc:docMk/>
            <pc:sldMk cId="2335610676" sldId="419"/>
            <ac:spMk id="2" creationId="{909DC09D-B9A6-4493-9A72-1CA7ECB1F5CA}"/>
          </ac:spMkLst>
        </pc:spChg>
      </pc:sldChg>
      <pc:sldChg chg="modSp add mod">
        <pc:chgData name="Thomas Stensitzki" userId="75cafe6b-2f2a-469b-85c4-eec3b9c972ba" providerId="ADAL" clId="{9F9E9FDF-7C61-4792-941E-3BBD6C5DB2FE}" dt="2021-02-02T13:14:25.084" v="1771" actId="14100"/>
        <pc:sldMkLst>
          <pc:docMk/>
          <pc:sldMk cId="1865896873" sldId="420"/>
        </pc:sldMkLst>
        <pc:spChg chg="mod">
          <ac:chgData name="Thomas Stensitzki" userId="75cafe6b-2f2a-469b-85c4-eec3b9c972ba" providerId="ADAL" clId="{9F9E9FDF-7C61-4792-941E-3BBD6C5DB2FE}" dt="2021-02-02T13:14:25.084" v="1771" actId="14100"/>
          <ac:spMkLst>
            <pc:docMk/>
            <pc:sldMk cId="1865896873" sldId="420"/>
            <ac:spMk id="2" creationId="{909DC09D-B9A6-4493-9A72-1CA7ECB1F5CA}"/>
          </ac:spMkLst>
        </pc:spChg>
      </pc:sldChg>
      <pc:sldChg chg="modSp add mod">
        <pc:chgData name="Thomas Stensitzki" userId="75cafe6b-2f2a-469b-85c4-eec3b9c972ba" providerId="ADAL" clId="{9F9E9FDF-7C61-4792-941E-3BBD6C5DB2FE}" dt="2021-02-02T13:15:02.889" v="1779" actId="1076"/>
        <pc:sldMkLst>
          <pc:docMk/>
          <pc:sldMk cId="1524395293" sldId="421"/>
        </pc:sldMkLst>
        <pc:spChg chg="mod">
          <ac:chgData name="Thomas Stensitzki" userId="75cafe6b-2f2a-469b-85c4-eec3b9c972ba" providerId="ADAL" clId="{9F9E9FDF-7C61-4792-941E-3BBD6C5DB2FE}" dt="2021-02-02T13:15:02.889" v="1779" actId="1076"/>
          <ac:spMkLst>
            <pc:docMk/>
            <pc:sldMk cId="1524395293" sldId="421"/>
            <ac:spMk id="2" creationId="{909DC09D-B9A6-4493-9A72-1CA7ECB1F5CA}"/>
          </ac:spMkLst>
        </pc:spChg>
      </pc:sldChg>
      <pc:sldChg chg="addSp delSp modSp add mod modAnim">
        <pc:chgData name="Thomas Stensitzki" userId="75cafe6b-2f2a-469b-85c4-eec3b9c972ba" providerId="ADAL" clId="{9F9E9FDF-7C61-4792-941E-3BBD6C5DB2FE}" dt="2021-02-02T13:18:15.918" v="1832"/>
        <pc:sldMkLst>
          <pc:docMk/>
          <pc:sldMk cId="1280545839" sldId="422"/>
        </pc:sldMkLst>
        <pc:spChg chg="add mod">
          <ac:chgData name="Thomas Stensitzki" userId="75cafe6b-2f2a-469b-85c4-eec3b9c972ba" providerId="ADAL" clId="{9F9E9FDF-7C61-4792-941E-3BBD6C5DB2FE}" dt="2021-02-02T13:17:28.456" v="1810" actId="14100"/>
          <ac:spMkLst>
            <pc:docMk/>
            <pc:sldMk cId="1280545839" sldId="422"/>
            <ac:spMk id="7" creationId="{C6191598-7775-4D95-899B-0E2D0541313F}"/>
          </ac:spMkLst>
        </pc:spChg>
        <pc:picChg chg="del">
          <ac:chgData name="Thomas Stensitzki" userId="75cafe6b-2f2a-469b-85c4-eec3b9c972ba" providerId="ADAL" clId="{9F9E9FDF-7C61-4792-941E-3BBD6C5DB2FE}" dt="2021-02-02T13:16:43.441" v="1800" actId="478"/>
          <ac:picMkLst>
            <pc:docMk/>
            <pc:sldMk cId="1280545839" sldId="422"/>
            <ac:picMk id="15362" creationId="{B90975DC-5162-4F41-B5F2-BBBE15E2112E}"/>
          </ac:picMkLst>
        </pc:picChg>
        <pc:picChg chg="del">
          <ac:chgData name="Thomas Stensitzki" userId="75cafe6b-2f2a-469b-85c4-eec3b9c972ba" providerId="ADAL" clId="{9F9E9FDF-7C61-4792-941E-3BBD6C5DB2FE}" dt="2021-02-02T13:16:44.071" v="1801" actId="478"/>
          <ac:picMkLst>
            <pc:docMk/>
            <pc:sldMk cId="1280545839" sldId="422"/>
            <ac:picMk id="16386" creationId="{F2A275E7-9123-49B8-915C-3A94852B1686}"/>
          </ac:picMkLst>
        </pc:picChg>
        <pc:picChg chg="mod">
          <ac:chgData name="Thomas Stensitzki" userId="75cafe6b-2f2a-469b-85c4-eec3b9c972ba" providerId="ADAL" clId="{9F9E9FDF-7C61-4792-941E-3BBD6C5DB2FE}" dt="2021-02-02T13:16:46.311" v="1802" actId="1076"/>
          <ac:picMkLst>
            <pc:docMk/>
            <pc:sldMk cId="1280545839" sldId="422"/>
            <ac:picMk id="17410" creationId="{EE942377-844A-497A-BCA1-1F49B9ADD376}"/>
          </ac:picMkLst>
        </pc:picChg>
        <pc:picChg chg="mod">
          <ac:chgData name="Thomas Stensitzki" userId="75cafe6b-2f2a-469b-85c4-eec3b9c972ba" providerId="ADAL" clId="{9F9E9FDF-7C61-4792-941E-3BBD6C5DB2FE}" dt="2021-02-02T13:16:50.835" v="1803" actId="1076"/>
          <ac:picMkLst>
            <pc:docMk/>
            <pc:sldMk cId="1280545839" sldId="422"/>
            <ac:picMk id="18434" creationId="{E18917D5-462E-425F-B1A7-02E0FDB5393A}"/>
          </ac:picMkLst>
        </pc:picChg>
      </pc:sldChg>
      <pc:sldChg chg="modSp add mod">
        <pc:chgData name="Thomas Stensitzki" userId="75cafe6b-2f2a-469b-85c4-eec3b9c972ba" providerId="ADAL" clId="{9F9E9FDF-7C61-4792-941E-3BBD6C5DB2FE}" dt="2021-02-02T13:18:59.786" v="1839" actId="1076"/>
        <pc:sldMkLst>
          <pc:docMk/>
          <pc:sldMk cId="3310606032" sldId="423"/>
        </pc:sldMkLst>
        <pc:spChg chg="mod">
          <ac:chgData name="Thomas Stensitzki" userId="75cafe6b-2f2a-469b-85c4-eec3b9c972ba" providerId="ADAL" clId="{9F9E9FDF-7C61-4792-941E-3BBD6C5DB2FE}" dt="2021-02-02T13:18:59.786" v="1839" actId="1076"/>
          <ac:spMkLst>
            <pc:docMk/>
            <pc:sldMk cId="3310606032" sldId="423"/>
            <ac:spMk id="2" creationId="{909DC09D-B9A6-4493-9A72-1CA7ECB1F5CA}"/>
          </ac:spMkLst>
        </pc:spChg>
      </pc:sldChg>
      <pc:sldChg chg="modSp add mod modNotesTx">
        <pc:chgData name="Thomas Stensitzki" userId="75cafe6b-2f2a-469b-85c4-eec3b9c972ba" providerId="ADAL" clId="{9F9E9FDF-7C61-4792-941E-3BBD6C5DB2FE}" dt="2021-02-02T13:19:27.066" v="1845" actId="14100"/>
        <pc:sldMkLst>
          <pc:docMk/>
          <pc:sldMk cId="2775711133" sldId="424"/>
        </pc:sldMkLst>
        <pc:spChg chg="mod">
          <ac:chgData name="Thomas Stensitzki" userId="75cafe6b-2f2a-469b-85c4-eec3b9c972ba" providerId="ADAL" clId="{9F9E9FDF-7C61-4792-941E-3BBD6C5DB2FE}" dt="2021-02-02T13:19:27.066" v="1845" actId="14100"/>
          <ac:spMkLst>
            <pc:docMk/>
            <pc:sldMk cId="2775711133" sldId="424"/>
            <ac:spMk id="2" creationId="{909DC09D-B9A6-4493-9A72-1CA7ECB1F5CA}"/>
          </ac:spMkLst>
        </pc:spChg>
      </pc:sldChg>
      <pc:sldChg chg="modSp add mod">
        <pc:chgData name="Thomas Stensitzki" userId="75cafe6b-2f2a-469b-85c4-eec3b9c972ba" providerId="ADAL" clId="{9F9E9FDF-7C61-4792-941E-3BBD6C5DB2FE}" dt="2021-02-02T13:19:41.191" v="1848" actId="14100"/>
        <pc:sldMkLst>
          <pc:docMk/>
          <pc:sldMk cId="1206553185" sldId="425"/>
        </pc:sldMkLst>
        <pc:spChg chg="mod">
          <ac:chgData name="Thomas Stensitzki" userId="75cafe6b-2f2a-469b-85c4-eec3b9c972ba" providerId="ADAL" clId="{9F9E9FDF-7C61-4792-941E-3BBD6C5DB2FE}" dt="2021-02-02T13:19:41.191" v="1848" actId="14100"/>
          <ac:spMkLst>
            <pc:docMk/>
            <pc:sldMk cId="1206553185" sldId="425"/>
            <ac:spMk id="2" creationId="{909DC09D-B9A6-4493-9A72-1CA7ECB1F5CA}"/>
          </ac:spMkLst>
        </pc:spChg>
      </pc:sldChg>
      <pc:sldMasterChg chg="modSp mod modSldLayout">
        <pc:chgData name="Thomas Stensitzki" userId="75cafe6b-2f2a-469b-85c4-eec3b9c972ba" providerId="ADAL" clId="{9F9E9FDF-7C61-4792-941E-3BBD6C5DB2FE}" dt="2021-02-01T13:29:14.397" v="45" actId="20577"/>
        <pc:sldMasterMkLst>
          <pc:docMk/>
          <pc:sldMasterMk cId="277911257" sldId="2147483648"/>
        </pc:sldMasterMkLst>
        <pc:spChg chg="mod">
          <ac:chgData name="Thomas Stensitzki" userId="75cafe6b-2f2a-469b-85c4-eec3b9c972ba" providerId="ADAL" clId="{9F9E9FDF-7C61-4792-941E-3BBD6C5DB2FE}" dt="2021-02-01T13:29:09.034" v="39" actId="20577"/>
          <ac:spMkLst>
            <pc:docMk/>
            <pc:sldMasterMk cId="277911257" sldId="2147483648"/>
            <ac:spMk id="9" creationId="{2406A12C-E783-4BE5-BEFC-AA493EA54917}"/>
          </ac:spMkLst>
        </pc:spChg>
        <pc:sldLayoutChg chg="modSp mod">
          <pc:chgData name="Thomas Stensitzki" userId="75cafe6b-2f2a-469b-85c4-eec3b9c972ba" providerId="ADAL" clId="{9F9E9FDF-7C61-4792-941E-3BBD6C5DB2FE}" dt="2021-02-01T13:29:14.397" v="45" actId="20577"/>
          <pc:sldLayoutMkLst>
            <pc:docMk/>
            <pc:sldMasterMk cId="277911257" sldId="2147483648"/>
            <pc:sldLayoutMk cId="3364905932" sldId="2147483649"/>
          </pc:sldLayoutMkLst>
          <pc:spChg chg="mod">
            <ac:chgData name="Thomas Stensitzki" userId="75cafe6b-2f2a-469b-85c4-eec3b9c972ba" providerId="ADAL" clId="{9F9E9FDF-7C61-4792-941E-3BBD6C5DB2FE}" dt="2021-02-01T13:29:14.397" v="45" actId="20577"/>
            <ac:spMkLst>
              <pc:docMk/>
              <pc:sldMasterMk cId="277911257" sldId="2147483648"/>
              <pc:sldLayoutMk cId="3364905932" sldId="2147483649"/>
              <ac:spMk id="4" creationId="{DC492C04-9595-4D88-A6FA-ABEAC2147667}"/>
            </ac:spMkLst>
          </pc:spChg>
        </pc:sldLayoutChg>
      </pc:sldMasterChg>
    </pc:docChg>
  </pc:docChgLst>
  <pc:docChgLst>
    <pc:chgData name="Thomas Stensitzki" userId="75cafe6b-2f2a-469b-85c4-eec3b9c972ba" providerId="ADAL" clId="{CC54F8A9-7FC0-4CB0-B32E-A2A3196CB257}"/>
    <pc:docChg chg="undo custSel addSld delSld modSld sldOrd modSection">
      <pc:chgData name="Thomas Stensitzki" userId="75cafe6b-2f2a-469b-85c4-eec3b9c972ba" providerId="ADAL" clId="{CC54F8A9-7FC0-4CB0-B32E-A2A3196CB257}" dt="2020-11-12T19:11:13.100" v="52"/>
      <pc:docMkLst>
        <pc:docMk/>
      </pc:docMkLst>
      <pc:sldChg chg="modSp add del mod">
        <pc:chgData name="Thomas Stensitzki" userId="75cafe6b-2f2a-469b-85c4-eec3b9c972ba" providerId="ADAL" clId="{CC54F8A9-7FC0-4CB0-B32E-A2A3196CB257}" dt="2020-11-12T19:11:13.100" v="52"/>
        <pc:sldMkLst>
          <pc:docMk/>
          <pc:sldMk cId="2855324227" sldId="257"/>
        </pc:sldMkLst>
        <pc:graphicFrameChg chg="mod modGraphic">
          <ac:chgData name="Thomas Stensitzki" userId="75cafe6b-2f2a-469b-85c4-eec3b9c972ba" providerId="ADAL" clId="{CC54F8A9-7FC0-4CB0-B32E-A2A3196CB257}" dt="2020-11-12T19:11:13.100" v="52"/>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CC54F8A9-7FC0-4CB0-B32E-A2A3196CB257}" dt="2020-11-10T19:12:45.211" v="23" actId="6549"/>
        <pc:sldMkLst>
          <pc:docMk/>
          <pc:sldMk cId="2698998357" sldId="260"/>
        </pc:sldMkLst>
        <pc:spChg chg="mod">
          <ac:chgData name="Thomas Stensitzki" userId="75cafe6b-2f2a-469b-85c4-eec3b9c972ba" providerId="ADAL" clId="{CC54F8A9-7FC0-4CB0-B32E-A2A3196CB257}" dt="2020-11-10T19:12:45.211" v="23" actId="6549"/>
          <ac:spMkLst>
            <pc:docMk/>
            <pc:sldMk cId="2698998357" sldId="260"/>
            <ac:spMk id="5" creationId="{F3459BE7-1731-4733-A912-12977C68CFD6}"/>
          </ac:spMkLst>
        </pc:spChg>
      </pc:sldChg>
      <pc:sldChg chg="addSp delSp mod">
        <pc:chgData name="Thomas Stensitzki" userId="75cafe6b-2f2a-469b-85c4-eec3b9c972ba" providerId="ADAL" clId="{CC54F8A9-7FC0-4CB0-B32E-A2A3196CB257}" dt="2020-11-12T18:18:08.525" v="27" actId="22"/>
        <pc:sldMkLst>
          <pc:docMk/>
          <pc:sldMk cId="466045460" sldId="296"/>
        </pc:sldMkLst>
        <pc:spChg chg="add del">
          <ac:chgData name="Thomas Stensitzki" userId="75cafe6b-2f2a-469b-85c4-eec3b9c972ba" providerId="ADAL" clId="{CC54F8A9-7FC0-4CB0-B32E-A2A3196CB257}" dt="2020-11-12T18:18:08.525" v="27" actId="22"/>
          <ac:spMkLst>
            <pc:docMk/>
            <pc:sldMk cId="466045460" sldId="296"/>
            <ac:spMk id="5" creationId="{18743737-D4F6-4765-ADA6-F2A5A1B799B1}"/>
          </ac:spMkLst>
        </pc:spChg>
      </pc:sldChg>
      <pc:sldChg chg="del mod modShow">
        <pc:chgData name="Thomas Stensitzki" userId="75cafe6b-2f2a-469b-85c4-eec3b9c972ba" providerId="ADAL" clId="{CC54F8A9-7FC0-4CB0-B32E-A2A3196CB257}" dt="2020-11-12T18:17:34.922" v="25" actId="2696"/>
        <pc:sldMkLst>
          <pc:docMk/>
          <pc:sldMk cId="3714862591" sldId="351"/>
        </pc:sldMkLst>
      </pc:sldChg>
      <pc:sldChg chg="modSp add mod ord">
        <pc:chgData name="Thomas Stensitzki" userId="75cafe6b-2f2a-469b-85c4-eec3b9c972ba" providerId="ADAL" clId="{CC54F8A9-7FC0-4CB0-B32E-A2A3196CB257}" dt="2020-11-12T19:10:30.813" v="50" actId="20577"/>
        <pc:sldMkLst>
          <pc:docMk/>
          <pc:sldMk cId="838709494" sldId="376"/>
        </pc:sldMkLst>
        <pc:graphicFrameChg chg="modGraphic">
          <ac:chgData name="Thomas Stensitzki" userId="75cafe6b-2f2a-469b-85c4-eec3b9c972ba" providerId="ADAL" clId="{CC54F8A9-7FC0-4CB0-B32E-A2A3196CB257}" dt="2020-11-12T19:10:30.813" v="50" actId="20577"/>
          <ac:graphicFrameMkLst>
            <pc:docMk/>
            <pc:sldMk cId="838709494" sldId="376"/>
            <ac:graphicFrameMk id="6" creationId="{0F955DCC-462D-431D-BBDE-26F10687D590}"/>
          </ac:graphicFrameMkLst>
        </pc:graphicFrameChg>
      </pc:sldChg>
    </pc:docChg>
  </pc:docChgLst>
  <pc:docChgLst>
    <pc:chgData name="Thomas Stensitzki" userId="75cafe6b-2f2a-469b-85c4-eec3b9c972ba" providerId="ADAL" clId="{363DE228-8D93-47E2-A1D5-6CB8C68569A9}"/>
    <pc:docChg chg="undo custSel addSld delSld modSld sldOrd addSection modSection">
      <pc:chgData name="Thomas Stensitzki" userId="75cafe6b-2f2a-469b-85c4-eec3b9c972ba" providerId="ADAL" clId="{363DE228-8D93-47E2-A1D5-6CB8C68569A9}" dt="2021-04-17T16:51:45.081" v="4048" actId="478"/>
      <pc:docMkLst>
        <pc:docMk/>
      </pc:docMkLst>
      <pc:sldChg chg="modSp mod">
        <pc:chgData name="Thomas Stensitzki" userId="75cafe6b-2f2a-469b-85c4-eec3b9c972ba" providerId="ADAL" clId="{363DE228-8D93-47E2-A1D5-6CB8C68569A9}" dt="2021-04-11T08:56:56.521" v="8" actId="20577"/>
        <pc:sldMkLst>
          <pc:docMk/>
          <pc:sldMk cId="671489701" sldId="256"/>
        </pc:sldMkLst>
        <pc:spChg chg="mod">
          <ac:chgData name="Thomas Stensitzki" userId="75cafe6b-2f2a-469b-85c4-eec3b9c972ba" providerId="ADAL" clId="{363DE228-8D93-47E2-A1D5-6CB8C68569A9}" dt="2021-04-11T08:56:56.521" v="8" actId="20577"/>
          <ac:spMkLst>
            <pc:docMk/>
            <pc:sldMk cId="671489701" sldId="256"/>
            <ac:spMk id="3" creationId="{CBA95633-B02D-4A15-A8B1-A38E0A70FD27}"/>
          </ac:spMkLst>
        </pc:spChg>
      </pc:sldChg>
      <pc:sldChg chg="modSp mod">
        <pc:chgData name="Thomas Stensitzki" userId="75cafe6b-2f2a-469b-85c4-eec3b9c972ba" providerId="ADAL" clId="{363DE228-8D93-47E2-A1D5-6CB8C68569A9}" dt="2021-04-11T10:04:19.734" v="21"/>
        <pc:sldMkLst>
          <pc:docMk/>
          <pc:sldMk cId="2855324227" sldId="257"/>
        </pc:sldMkLst>
        <pc:graphicFrameChg chg="mod modGraphic">
          <ac:chgData name="Thomas Stensitzki" userId="75cafe6b-2f2a-469b-85c4-eec3b9c972ba" providerId="ADAL" clId="{363DE228-8D93-47E2-A1D5-6CB8C68569A9}" dt="2021-04-11T10:04:19.734" v="21"/>
          <ac:graphicFrameMkLst>
            <pc:docMk/>
            <pc:sldMk cId="2855324227" sldId="257"/>
            <ac:graphicFrameMk id="6" creationId="{0F955DCC-462D-431D-BBDE-26F10687D590}"/>
          </ac:graphicFrameMkLst>
        </pc:graphicFrameChg>
      </pc:sldChg>
      <pc:sldChg chg="addSp modSp mod">
        <pc:chgData name="Thomas Stensitzki" userId="75cafe6b-2f2a-469b-85c4-eec3b9c972ba" providerId="ADAL" clId="{363DE228-8D93-47E2-A1D5-6CB8C68569A9}" dt="2021-04-15T18:20:42.395" v="3942" actId="1076"/>
        <pc:sldMkLst>
          <pc:docMk/>
          <pc:sldMk cId="3332792154" sldId="258"/>
        </pc:sldMkLst>
        <pc:spChg chg="mod">
          <ac:chgData name="Thomas Stensitzki" userId="75cafe6b-2f2a-469b-85c4-eec3b9c972ba" providerId="ADAL" clId="{363DE228-8D93-47E2-A1D5-6CB8C68569A9}" dt="2021-04-15T18:19:23.763" v="3933" actId="20577"/>
          <ac:spMkLst>
            <pc:docMk/>
            <pc:sldMk cId="3332792154" sldId="258"/>
            <ac:spMk id="3" creationId="{3A5A44EB-7FB9-473A-8ED3-C49DDD2E65AB}"/>
          </ac:spMkLst>
        </pc:spChg>
        <pc:picChg chg="add mod">
          <ac:chgData name="Thomas Stensitzki" userId="75cafe6b-2f2a-469b-85c4-eec3b9c972ba" providerId="ADAL" clId="{363DE228-8D93-47E2-A1D5-6CB8C68569A9}" dt="2021-04-15T18:20:42.395" v="3942" actId="1076"/>
          <ac:picMkLst>
            <pc:docMk/>
            <pc:sldMk cId="3332792154" sldId="258"/>
            <ac:picMk id="5" creationId="{EEE89219-4CF0-44A2-811B-A2CBC860BCCC}"/>
          </ac:picMkLst>
        </pc:picChg>
      </pc:sldChg>
      <pc:sldChg chg="modSp mod">
        <pc:chgData name="Thomas Stensitzki" userId="75cafe6b-2f2a-469b-85c4-eec3b9c972ba" providerId="ADAL" clId="{363DE228-8D93-47E2-A1D5-6CB8C68569A9}" dt="2021-04-11T10:05:00.198" v="62" actId="20577"/>
        <pc:sldMkLst>
          <pc:docMk/>
          <pc:sldMk cId="2698998357" sldId="260"/>
        </pc:sldMkLst>
        <pc:spChg chg="mod">
          <ac:chgData name="Thomas Stensitzki" userId="75cafe6b-2f2a-469b-85c4-eec3b9c972ba" providerId="ADAL" clId="{363DE228-8D93-47E2-A1D5-6CB8C68569A9}" dt="2021-04-11T10:04:38.120" v="22"/>
          <ac:spMkLst>
            <pc:docMk/>
            <pc:sldMk cId="2698998357" sldId="260"/>
            <ac:spMk id="4" creationId="{F3A15CBD-C746-44A3-A4F0-4898CE2F02E6}"/>
          </ac:spMkLst>
        </pc:spChg>
        <pc:spChg chg="mod">
          <ac:chgData name="Thomas Stensitzki" userId="75cafe6b-2f2a-469b-85c4-eec3b9c972ba" providerId="ADAL" clId="{363DE228-8D93-47E2-A1D5-6CB8C68569A9}" dt="2021-04-11T10:05:00.198" v="62" actId="20577"/>
          <ac:spMkLst>
            <pc:docMk/>
            <pc:sldMk cId="2698998357" sldId="260"/>
            <ac:spMk id="5" creationId="{F3459BE7-1731-4733-A912-12977C68CFD6}"/>
          </ac:spMkLst>
        </pc:spChg>
      </pc:sldChg>
      <pc:sldChg chg="modSp mod">
        <pc:chgData name="Thomas Stensitzki" userId="75cafe6b-2f2a-469b-85c4-eec3b9c972ba" providerId="ADAL" clId="{363DE228-8D93-47E2-A1D5-6CB8C68569A9}" dt="2021-04-17T11:19:18.618" v="3944" actId="20577"/>
        <pc:sldMkLst>
          <pc:docMk/>
          <pc:sldMk cId="4007670073" sldId="268"/>
        </pc:sldMkLst>
        <pc:spChg chg="mod">
          <ac:chgData name="Thomas Stensitzki" userId="75cafe6b-2f2a-469b-85c4-eec3b9c972ba" providerId="ADAL" clId="{363DE228-8D93-47E2-A1D5-6CB8C68569A9}" dt="2021-04-17T11:19:18.618" v="3944" actId="20577"/>
          <ac:spMkLst>
            <pc:docMk/>
            <pc:sldMk cId="4007670073" sldId="268"/>
            <ac:spMk id="4" creationId="{F3A15CBD-C746-44A3-A4F0-4898CE2F02E6}"/>
          </ac:spMkLst>
        </pc:spChg>
      </pc:sldChg>
      <pc:sldChg chg="modSp mod">
        <pc:chgData name="Thomas Stensitzki" userId="75cafe6b-2f2a-469b-85c4-eec3b9c972ba" providerId="ADAL" clId="{363DE228-8D93-47E2-A1D5-6CB8C68569A9}" dt="2021-04-13T16:17:42.792" v="3788" actId="6549"/>
        <pc:sldMkLst>
          <pc:docMk/>
          <pc:sldMk cId="2721051844" sldId="269"/>
        </pc:sldMkLst>
        <pc:spChg chg="mod">
          <ac:chgData name="Thomas Stensitzki" userId="75cafe6b-2f2a-469b-85c4-eec3b9c972ba" providerId="ADAL" clId="{363DE228-8D93-47E2-A1D5-6CB8C68569A9}" dt="2021-04-13T16:17:42.792" v="3788" actId="6549"/>
          <ac:spMkLst>
            <pc:docMk/>
            <pc:sldMk cId="2721051844" sldId="269"/>
            <ac:spMk id="5" creationId="{C24DACB5-1BEC-4C86-9652-BAFD8DE56FEF}"/>
          </ac:spMkLst>
        </pc:spChg>
      </pc:sldChg>
      <pc:sldChg chg="modSp mod">
        <pc:chgData name="Thomas Stensitzki" userId="75cafe6b-2f2a-469b-85c4-eec3b9c972ba" providerId="ADAL" clId="{363DE228-8D93-47E2-A1D5-6CB8C68569A9}" dt="2021-04-15T16:27:33.529" v="3888" actId="6549"/>
        <pc:sldMkLst>
          <pc:docMk/>
          <pc:sldMk cId="466045460" sldId="296"/>
        </pc:sldMkLst>
        <pc:spChg chg="mod">
          <ac:chgData name="Thomas Stensitzki" userId="75cafe6b-2f2a-469b-85c4-eec3b9c972ba" providerId="ADAL" clId="{363DE228-8D93-47E2-A1D5-6CB8C68569A9}" dt="2021-04-15T16:27:33.529" v="3888" actId="6549"/>
          <ac:spMkLst>
            <pc:docMk/>
            <pc:sldMk cId="466045460" sldId="296"/>
            <ac:spMk id="3" creationId="{3DE143F2-5A09-45BF-B00B-7298420C5BE2}"/>
          </ac:spMkLst>
        </pc:spChg>
      </pc:sldChg>
      <pc:sldChg chg="modSp mod">
        <pc:chgData name="Thomas Stensitzki" userId="75cafe6b-2f2a-469b-85c4-eec3b9c972ba" providerId="ADAL" clId="{363DE228-8D93-47E2-A1D5-6CB8C68569A9}" dt="2021-04-11T10:05:47.817" v="111" actId="20577"/>
        <pc:sldMkLst>
          <pc:docMk/>
          <pc:sldMk cId="53967156" sldId="297"/>
        </pc:sldMkLst>
        <pc:spChg chg="mod">
          <ac:chgData name="Thomas Stensitzki" userId="75cafe6b-2f2a-469b-85c4-eec3b9c972ba" providerId="ADAL" clId="{363DE228-8D93-47E2-A1D5-6CB8C68569A9}" dt="2021-04-11T10:05:30.095" v="67"/>
          <ac:spMkLst>
            <pc:docMk/>
            <pc:sldMk cId="53967156" sldId="297"/>
            <ac:spMk id="4" creationId="{F3A15CBD-C746-44A3-A4F0-4898CE2F02E6}"/>
          </ac:spMkLst>
        </pc:spChg>
        <pc:spChg chg="mod">
          <ac:chgData name="Thomas Stensitzki" userId="75cafe6b-2f2a-469b-85c4-eec3b9c972ba" providerId="ADAL" clId="{363DE228-8D93-47E2-A1D5-6CB8C68569A9}" dt="2021-04-11T10:05:47.817" v="111" actId="20577"/>
          <ac:spMkLst>
            <pc:docMk/>
            <pc:sldMk cId="53967156" sldId="297"/>
            <ac:spMk id="5" creationId="{F3459BE7-1731-4733-A912-12977C68CFD6}"/>
          </ac:spMkLst>
        </pc:spChg>
      </pc:sldChg>
      <pc:sldChg chg="modSp mod modAnim">
        <pc:chgData name="Thomas Stensitzki" userId="75cafe6b-2f2a-469b-85c4-eec3b9c972ba" providerId="ADAL" clId="{363DE228-8D93-47E2-A1D5-6CB8C68569A9}" dt="2021-04-11T10:11:21.512" v="229" actId="6549"/>
        <pc:sldMkLst>
          <pc:docMk/>
          <pc:sldMk cId="222169851" sldId="312"/>
        </pc:sldMkLst>
        <pc:spChg chg="mod">
          <ac:chgData name="Thomas Stensitzki" userId="75cafe6b-2f2a-469b-85c4-eec3b9c972ba" providerId="ADAL" clId="{363DE228-8D93-47E2-A1D5-6CB8C68569A9}" dt="2021-04-11T10:11:21.512" v="229" actId="6549"/>
          <ac:spMkLst>
            <pc:docMk/>
            <pc:sldMk cId="222169851" sldId="312"/>
            <ac:spMk id="5" creationId="{E4B561B6-C0CF-43D8-8BC7-F305B96C47C8}"/>
          </ac:spMkLst>
        </pc:spChg>
      </pc:sldChg>
      <pc:sldChg chg="modSp mod modNotesTx">
        <pc:chgData name="Thomas Stensitzki" userId="75cafe6b-2f2a-469b-85c4-eec3b9c972ba" providerId="ADAL" clId="{363DE228-8D93-47E2-A1D5-6CB8C68569A9}" dt="2021-04-13T16:12:45.533" v="3594" actId="6549"/>
        <pc:sldMkLst>
          <pc:docMk/>
          <pc:sldMk cId="3298503951" sldId="372"/>
        </pc:sldMkLst>
        <pc:spChg chg="mod">
          <ac:chgData name="Thomas Stensitzki" userId="75cafe6b-2f2a-469b-85c4-eec3b9c972ba" providerId="ADAL" clId="{363DE228-8D93-47E2-A1D5-6CB8C68569A9}" dt="2021-04-11T10:55:46.462" v="1153" actId="14100"/>
          <ac:spMkLst>
            <pc:docMk/>
            <pc:sldMk cId="3298503951" sldId="372"/>
            <ac:spMk id="2" creationId="{909DC09D-B9A6-4493-9A72-1CA7ECB1F5CA}"/>
          </ac:spMkLst>
        </pc:spChg>
        <pc:spChg chg="mod">
          <ac:chgData name="Thomas Stensitzki" userId="75cafe6b-2f2a-469b-85c4-eec3b9c972ba" providerId="ADAL" clId="{363DE228-8D93-47E2-A1D5-6CB8C68569A9}" dt="2021-04-13T16:11:06.803" v="3487" actId="6549"/>
          <ac:spMkLst>
            <pc:docMk/>
            <pc:sldMk cId="3298503951" sldId="372"/>
            <ac:spMk id="5" creationId="{C24DACB5-1BEC-4C86-9652-BAFD8DE56FEF}"/>
          </ac:spMkLst>
        </pc:spChg>
      </pc:sldChg>
      <pc:sldChg chg="del">
        <pc:chgData name="Thomas Stensitzki" userId="75cafe6b-2f2a-469b-85c4-eec3b9c972ba" providerId="ADAL" clId="{363DE228-8D93-47E2-A1D5-6CB8C68569A9}" dt="2021-04-11T10:05:16.402" v="66" actId="47"/>
        <pc:sldMkLst>
          <pc:docMk/>
          <pc:sldMk cId="1108181351" sldId="377"/>
        </pc:sldMkLst>
      </pc:sldChg>
      <pc:sldChg chg="modSp mod modNotesTx">
        <pc:chgData name="Thomas Stensitzki" userId="75cafe6b-2f2a-469b-85c4-eec3b9c972ba" providerId="ADAL" clId="{363DE228-8D93-47E2-A1D5-6CB8C68569A9}" dt="2021-04-13T15:55:03.787" v="2849" actId="14100"/>
        <pc:sldMkLst>
          <pc:docMk/>
          <pc:sldMk cId="2227487991" sldId="378"/>
        </pc:sldMkLst>
        <pc:spChg chg="mod">
          <ac:chgData name="Thomas Stensitzki" userId="75cafe6b-2f2a-469b-85c4-eec3b9c972ba" providerId="ADAL" clId="{363DE228-8D93-47E2-A1D5-6CB8C68569A9}" dt="2021-04-13T15:55:03.787" v="2849" actId="14100"/>
          <ac:spMkLst>
            <pc:docMk/>
            <pc:sldMk cId="2227487991" sldId="378"/>
            <ac:spMk id="2" creationId="{909DC09D-B9A6-4493-9A72-1CA7ECB1F5CA}"/>
          </ac:spMkLst>
        </pc:spChg>
        <pc:spChg chg="mod">
          <ac:chgData name="Thomas Stensitzki" userId="75cafe6b-2f2a-469b-85c4-eec3b9c972ba" providerId="ADAL" clId="{363DE228-8D93-47E2-A1D5-6CB8C68569A9}" dt="2021-04-11T10:13:05.675" v="278" actId="20577"/>
          <ac:spMkLst>
            <pc:docMk/>
            <pc:sldMk cId="2227487991" sldId="378"/>
            <ac:spMk id="4" creationId="{D12969B4-351A-4517-A5B8-3E6AD9CDB206}"/>
          </ac:spMkLst>
        </pc:spChg>
        <pc:spChg chg="mod">
          <ac:chgData name="Thomas Stensitzki" userId="75cafe6b-2f2a-469b-85c4-eec3b9c972ba" providerId="ADAL" clId="{363DE228-8D93-47E2-A1D5-6CB8C68569A9}" dt="2021-04-11T10:59:23.370" v="1259" actId="20577"/>
          <ac:spMkLst>
            <pc:docMk/>
            <pc:sldMk cId="2227487991" sldId="378"/>
            <ac:spMk id="5" creationId="{C24DACB5-1BEC-4C86-9652-BAFD8DE56FEF}"/>
          </ac:spMkLst>
        </pc:spChg>
      </pc:sldChg>
      <pc:sldChg chg="addSp delSp modSp mod chgLayout modNotesTx">
        <pc:chgData name="Thomas Stensitzki" userId="75cafe6b-2f2a-469b-85c4-eec3b9c972ba" providerId="ADAL" clId="{363DE228-8D93-47E2-A1D5-6CB8C68569A9}" dt="2021-04-11T10:43:04.830" v="820" actId="108"/>
        <pc:sldMkLst>
          <pc:docMk/>
          <pc:sldMk cId="4126930427" sldId="379"/>
        </pc:sldMkLst>
        <pc:spChg chg="mod ord">
          <ac:chgData name="Thomas Stensitzki" userId="75cafe6b-2f2a-469b-85c4-eec3b9c972ba" providerId="ADAL" clId="{363DE228-8D93-47E2-A1D5-6CB8C68569A9}" dt="2021-04-11T10:36:23.975" v="745"/>
          <ac:spMkLst>
            <pc:docMk/>
            <pc:sldMk cId="4126930427" sldId="379"/>
            <ac:spMk id="2" creationId="{50183ADD-E6D0-4570-B5FB-F95BA9130DEC}"/>
          </ac:spMkLst>
        </pc:spChg>
        <pc:spChg chg="add mod ord">
          <ac:chgData name="Thomas Stensitzki" userId="75cafe6b-2f2a-469b-85c4-eec3b9c972ba" providerId="ADAL" clId="{363DE228-8D93-47E2-A1D5-6CB8C68569A9}" dt="2021-04-11T10:43:04.830" v="820" actId="108"/>
          <ac:spMkLst>
            <pc:docMk/>
            <pc:sldMk cId="4126930427" sldId="379"/>
            <ac:spMk id="3" creationId="{640681BE-521C-4DA5-8225-6EDEBEF53EB0}"/>
          </ac:spMkLst>
        </pc:spChg>
        <pc:picChg chg="del">
          <ac:chgData name="Thomas Stensitzki" userId="75cafe6b-2f2a-469b-85c4-eec3b9c972ba" providerId="ADAL" clId="{363DE228-8D93-47E2-A1D5-6CB8C68569A9}" dt="2021-04-11T10:14:58.629" v="302" actId="478"/>
          <ac:picMkLst>
            <pc:docMk/>
            <pc:sldMk cId="4126930427" sldId="379"/>
            <ac:picMk id="1026" creationId="{6F4D62F5-9A7A-4568-B0C8-37200F0AADF0}"/>
          </ac:picMkLst>
        </pc:picChg>
      </pc:sldChg>
      <pc:sldChg chg="del">
        <pc:chgData name="Thomas Stensitzki" userId="75cafe6b-2f2a-469b-85c4-eec3b9c972ba" providerId="ADAL" clId="{363DE228-8D93-47E2-A1D5-6CB8C68569A9}" dt="2021-04-11T10:12:07.961" v="249" actId="47"/>
        <pc:sldMkLst>
          <pc:docMk/>
          <pc:sldMk cId="2961263446" sldId="380"/>
        </pc:sldMkLst>
      </pc:sldChg>
      <pc:sldChg chg="del">
        <pc:chgData name="Thomas Stensitzki" userId="75cafe6b-2f2a-469b-85c4-eec3b9c972ba" providerId="ADAL" clId="{363DE228-8D93-47E2-A1D5-6CB8C68569A9}" dt="2021-04-11T10:12:15.495" v="250" actId="47"/>
        <pc:sldMkLst>
          <pc:docMk/>
          <pc:sldMk cId="2134997509" sldId="381"/>
        </pc:sldMkLst>
      </pc:sldChg>
      <pc:sldChg chg="del">
        <pc:chgData name="Thomas Stensitzki" userId="75cafe6b-2f2a-469b-85c4-eec3b9c972ba" providerId="ADAL" clId="{363DE228-8D93-47E2-A1D5-6CB8C68569A9}" dt="2021-04-11T10:12:15.495" v="250" actId="47"/>
        <pc:sldMkLst>
          <pc:docMk/>
          <pc:sldMk cId="804569921" sldId="382"/>
        </pc:sldMkLst>
      </pc:sldChg>
      <pc:sldChg chg="del">
        <pc:chgData name="Thomas Stensitzki" userId="75cafe6b-2f2a-469b-85c4-eec3b9c972ba" providerId="ADAL" clId="{363DE228-8D93-47E2-A1D5-6CB8C68569A9}" dt="2021-04-11T10:12:23.672" v="251" actId="47"/>
        <pc:sldMkLst>
          <pc:docMk/>
          <pc:sldMk cId="1200616128" sldId="383"/>
        </pc:sldMkLst>
      </pc:sldChg>
      <pc:sldChg chg="del">
        <pc:chgData name="Thomas Stensitzki" userId="75cafe6b-2f2a-469b-85c4-eec3b9c972ba" providerId="ADAL" clId="{363DE228-8D93-47E2-A1D5-6CB8C68569A9}" dt="2021-04-11T10:12:23.672" v="251" actId="47"/>
        <pc:sldMkLst>
          <pc:docMk/>
          <pc:sldMk cId="2706860444" sldId="384"/>
        </pc:sldMkLst>
      </pc:sldChg>
      <pc:sldChg chg="del">
        <pc:chgData name="Thomas Stensitzki" userId="75cafe6b-2f2a-469b-85c4-eec3b9c972ba" providerId="ADAL" clId="{363DE228-8D93-47E2-A1D5-6CB8C68569A9}" dt="2021-04-11T10:12:23.672" v="251" actId="47"/>
        <pc:sldMkLst>
          <pc:docMk/>
          <pc:sldMk cId="2618174212" sldId="385"/>
        </pc:sldMkLst>
      </pc:sldChg>
      <pc:sldChg chg="del">
        <pc:chgData name="Thomas Stensitzki" userId="75cafe6b-2f2a-469b-85c4-eec3b9c972ba" providerId="ADAL" clId="{363DE228-8D93-47E2-A1D5-6CB8C68569A9}" dt="2021-04-11T10:12:23.672" v="251" actId="47"/>
        <pc:sldMkLst>
          <pc:docMk/>
          <pc:sldMk cId="2318153121" sldId="386"/>
        </pc:sldMkLst>
      </pc:sldChg>
      <pc:sldChg chg="del">
        <pc:chgData name="Thomas Stensitzki" userId="75cafe6b-2f2a-469b-85c4-eec3b9c972ba" providerId="ADAL" clId="{363DE228-8D93-47E2-A1D5-6CB8C68569A9}" dt="2021-04-11T10:12:23.672" v="251" actId="47"/>
        <pc:sldMkLst>
          <pc:docMk/>
          <pc:sldMk cId="2558906762" sldId="387"/>
        </pc:sldMkLst>
      </pc:sldChg>
      <pc:sldChg chg="del">
        <pc:chgData name="Thomas Stensitzki" userId="75cafe6b-2f2a-469b-85c4-eec3b9c972ba" providerId="ADAL" clId="{363DE228-8D93-47E2-A1D5-6CB8C68569A9}" dt="2021-04-11T10:12:37.717" v="252" actId="47"/>
        <pc:sldMkLst>
          <pc:docMk/>
          <pc:sldMk cId="2051762330" sldId="388"/>
        </pc:sldMkLst>
      </pc:sldChg>
      <pc:sldChg chg="del">
        <pc:chgData name="Thomas Stensitzki" userId="75cafe6b-2f2a-469b-85c4-eec3b9c972ba" providerId="ADAL" clId="{363DE228-8D93-47E2-A1D5-6CB8C68569A9}" dt="2021-04-11T10:12:23.672" v="251" actId="47"/>
        <pc:sldMkLst>
          <pc:docMk/>
          <pc:sldMk cId="3866198253" sldId="389"/>
        </pc:sldMkLst>
      </pc:sldChg>
      <pc:sldChg chg="del">
        <pc:chgData name="Thomas Stensitzki" userId="75cafe6b-2f2a-469b-85c4-eec3b9c972ba" providerId="ADAL" clId="{363DE228-8D93-47E2-A1D5-6CB8C68569A9}" dt="2021-04-11T10:12:23.672" v="251" actId="47"/>
        <pc:sldMkLst>
          <pc:docMk/>
          <pc:sldMk cId="1281650883" sldId="390"/>
        </pc:sldMkLst>
      </pc:sldChg>
      <pc:sldChg chg="del">
        <pc:chgData name="Thomas Stensitzki" userId="75cafe6b-2f2a-469b-85c4-eec3b9c972ba" providerId="ADAL" clId="{363DE228-8D93-47E2-A1D5-6CB8C68569A9}" dt="2021-04-11T10:12:47.564" v="253" actId="47"/>
        <pc:sldMkLst>
          <pc:docMk/>
          <pc:sldMk cId="2585887928" sldId="391"/>
        </pc:sldMkLst>
      </pc:sldChg>
      <pc:sldChg chg="addSp">
        <pc:chgData name="Thomas Stensitzki" userId="75cafe6b-2f2a-469b-85c4-eec3b9c972ba" providerId="ADAL" clId="{363DE228-8D93-47E2-A1D5-6CB8C68569A9}" dt="2021-04-11T10:16:07.641" v="330"/>
        <pc:sldMkLst>
          <pc:docMk/>
          <pc:sldMk cId="1406229965" sldId="392"/>
        </pc:sldMkLst>
        <pc:picChg chg="add">
          <ac:chgData name="Thomas Stensitzki" userId="75cafe6b-2f2a-469b-85c4-eec3b9c972ba" providerId="ADAL" clId="{363DE228-8D93-47E2-A1D5-6CB8C68569A9}" dt="2021-04-11T10:16:07.641" v="330"/>
          <ac:picMkLst>
            <pc:docMk/>
            <pc:sldMk cId="1406229965" sldId="392"/>
            <ac:picMk id="1026" creationId="{043285E5-2210-4AFC-A5D8-BFCD39482712}"/>
          </ac:picMkLst>
        </pc:picChg>
      </pc:sldChg>
      <pc:sldChg chg="delSp modSp add del mod">
        <pc:chgData name="Thomas Stensitzki" userId="75cafe6b-2f2a-469b-85c4-eec3b9c972ba" providerId="ADAL" clId="{363DE228-8D93-47E2-A1D5-6CB8C68569A9}" dt="2021-04-11T12:38:00.651" v="2462" actId="1440"/>
        <pc:sldMkLst>
          <pc:docMk/>
          <pc:sldMk cId="2708846828" sldId="392"/>
        </pc:sldMkLst>
        <pc:spChg chg="mod">
          <ac:chgData name="Thomas Stensitzki" userId="75cafe6b-2f2a-469b-85c4-eec3b9c972ba" providerId="ADAL" clId="{363DE228-8D93-47E2-A1D5-6CB8C68569A9}" dt="2021-04-11T10:16:00.891" v="329"/>
          <ac:spMkLst>
            <pc:docMk/>
            <pc:sldMk cId="2708846828" sldId="392"/>
            <ac:spMk id="2" creationId="{11E5EEC8-6493-4BA0-8811-4A3F48FE62AF}"/>
          </ac:spMkLst>
        </pc:spChg>
        <pc:picChg chg="del">
          <ac:chgData name="Thomas Stensitzki" userId="75cafe6b-2f2a-469b-85c4-eec3b9c972ba" providerId="ADAL" clId="{363DE228-8D93-47E2-A1D5-6CB8C68569A9}" dt="2021-04-11T10:15:44.410" v="327" actId="478"/>
          <ac:picMkLst>
            <pc:docMk/>
            <pc:sldMk cId="2708846828" sldId="392"/>
            <ac:picMk id="4" creationId="{4F4D8847-2D1E-4810-BA5F-7518BE667DB4}"/>
          </ac:picMkLst>
        </pc:picChg>
        <pc:picChg chg="mod">
          <ac:chgData name="Thomas Stensitzki" userId="75cafe6b-2f2a-469b-85c4-eec3b9c972ba" providerId="ADAL" clId="{363DE228-8D93-47E2-A1D5-6CB8C68569A9}" dt="2021-04-11T12:38:00.651" v="2462" actId="1440"/>
          <ac:picMkLst>
            <pc:docMk/>
            <pc:sldMk cId="2708846828" sldId="392"/>
            <ac:picMk id="1026" creationId="{043285E5-2210-4AFC-A5D8-BFCD39482712}"/>
          </ac:picMkLst>
        </pc:picChg>
      </pc:sldChg>
      <pc:sldChg chg="del">
        <pc:chgData name="Thomas Stensitzki" userId="75cafe6b-2f2a-469b-85c4-eec3b9c972ba" providerId="ADAL" clId="{363DE228-8D93-47E2-A1D5-6CB8C68569A9}" dt="2021-04-11T10:12:37.717" v="252" actId="47"/>
        <pc:sldMkLst>
          <pc:docMk/>
          <pc:sldMk cId="63085039" sldId="393"/>
        </pc:sldMkLst>
      </pc:sldChg>
      <pc:sldChg chg="del">
        <pc:chgData name="Thomas Stensitzki" userId="75cafe6b-2f2a-469b-85c4-eec3b9c972ba" providerId="ADAL" clId="{363DE228-8D93-47E2-A1D5-6CB8C68569A9}" dt="2021-04-11T10:12:37.717" v="252" actId="47"/>
        <pc:sldMkLst>
          <pc:docMk/>
          <pc:sldMk cId="3125518215" sldId="394"/>
        </pc:sldMkLst>
      </pc:sldChg>
      <pc:sldChg chg="del">
        <pc:chgData name="Thomas Stensitzki" userId="75cafe6b-2f2a-469b-85c4-eec3b9c972ba" providerId="ADAL" clId="{363DE228-8D93-47E2-A1D5-6CB8C68569A9}" dt="2021-04-11T10:12:47.564" v="253" actId="47"/>
        <pc:sldMkLst>
          <pc:docMk/>
          <pc:sldMk cId="3389754536" sldId="395"/>
        </pc:sldMkLst>
      </pc:sldChg>
      <pc:sldChg chg="del">
        <pc:chgData name="Thomas Stensitzki" userId="75cafe6b-2f2a-469b-85c4-eec3b9c972ba" providerId="ADAL" clId="{363DE228-8D93-47E2-A1D5-6CB8C68569A9}" dt="2021-04-11T10:12:47.564" v="253" actId="47"/>
        <pc:sldMkLst>
          <pc:docMk/>
          <pc:sldMk cId="3169144543" sldId="397"/>
        </pc:sldMkLst>
      </pc:sldChg>
      <pc:sldChg chg="del">
        <pc:chgData name="Thomas Stensitzki" userId="75cafe6b-2f2a-469b-85c4-eec3b9c972ba" providerId="ADAL" clId="{363DE228-8D93-47E2-A1D5-6CB8C68569A9}" dt="2021-04-11T10:12:37.717" v="252" actId="47"/>
        <pc:sldMkLst>
          <pc:docMk/>
          <pc:sldMk cId="482102076" sldId="398"/>
        </pc:sldMkLst>
      </pc:sldChg>
      <pc:sldChg chg="del">
        <pc:chgData name="Thomas Stensitzki" userId="75cafe6b-2f2a-469b-85c4-eec3b9c972ba" providerId="ADAL" clId="{363DE228-8D93-47E2-A1D5-6CB8C68569A9}" dt="2021-04-11T10:12:37.717" v="252" actId="47"/>
        <pc:sldMkLst>
          <pc:docMk/>
          <pc:sldMk cId="3771242240" sldId="399"/>
        </pc:sldMkLst>
      </pc:sldChg>
      <pc:sldChg chg="del">
        <pc:chgData name="Thomas Stensitzki" userId="75cafe6b-2f2a-469b-85c4-eec3b9c972ba" providerId="ADAL" clId="{363DE228-8D93-47E2-A1D5-6CB8C68569A9}" dt="2021-04-11T10:12:37.717" v="252" actId="47"/>
        <pc:sldMkLst>
          <pc:docMk/>
          <pc:sldMk cId="425308375" sldId="400"/>
        </pc:sldMkLst>
      </pc:sldChg>
      <pc:sldChg chg="del">
        <pc:chgData name="Thomas Stensitzki" userId="75cafe6b-2f2a-469b-85c4-eec3b9c972ba" providerId="ADAL" clId="{363DE228-8D93-47E2-A1D5-6CB8C68569A9}" dt="2021-04-11T10:12:37.717" v="252" actId="47"/>
        <pc:sldMkLst>
          <pc:docMk/>
          <pc:sldMk cId="3556353505" sldId="402"/>
        </pc:sldMkLst>
      </pc:sldChg>
      <pc:sldChg chg="del">
        <pc:chgData name="Thomas Stensitzki" userId="75cafe6b-2f2a-469b-85c4-eec3b9c972ba" providerId="ADAL" clId="{363DE228-8D93-47E2-A1D5-6CB8C68569A9}" dt="2021-04-11T10:12:47.564" v="253" actId="47"/>
        <pc:sldMkLst>
          <pc:docMk/>
          <pc:sldMk cId="3957297632" sldId="403"/>
        </pc:sldMkLst>
      </pc:sldChg>
      <pc:sldChg chg="del">
        <pc:chgData name="Thomas Stensitzki" userId="75cafe6b-2f2a-469b-85c4-eec3b9c972ba" providerId="ADAL" clId="{363DE228-8D93-47E2-A1D5-6CB8C68569A9}" dt="2021-04-11T10:12:15.495" v="250" actId="47"/>
        <pc:sldMkLst>
          <pc:docMk/>
          <pc:sldMk cId="4270566703" sldId="404"/>
        </pc:sldMkLst>
      </pc:sldChg>
      <pc:sldChg chg="del">
        <pc:chgData name="Thomas Stensitzki" userId="75cafe6b-2f2a-469b-85c4-eec3b9c972ba" providerId="ADAL" clId="{363DE228-8D93-47E2-A1D5-6CB8C68569A9}" dt="2021-04-11T10:12:15.495" v="250" actId="47"/>
        <pc:sldMkLst>
          <pc:docMk/>
          <pc:sldMk cId="21006271" sldId="405"/>
        </pc:sldMkLst>
      </pc:sldChg>
      <pc:sldChg chg="del">
        <pc:chgData name="Thomas Stensitzki" userId="75cafe6b-2f2a-469b-85c4-eec3b9c972ba" providerId="ADAL" clId="{363DE228-8D93-47E2-A1D5-6CB8C68569A9}" dt="2021-04-11T10:12:15.495" v="250" actId="47"/>
        <pc:sldMkLst>
          <pc:docMk/>
          <pc:sldMk cId="550572939" sldId="406"/>
        </pc:sldMkLst>
      </pc:sldChg>
      <pc:sldChg chg="del">
        <pc:chgData name="Thomas Stensitzki" userId="75cafe6b-2f2a-469b-85c4-eec3b9c972ba" providerId="ADAL" clId="{363DE228-8D93-47E2-A1D5-6CB8C68569A9}" dt="2021-04-11T10:12:15.495" v="250" actId="47"/>
        <pc:sldMkLst>
          <pc:docMk/>
          <pc:sldMk cId="3064330710" sldId="407"/>
        </pc:sldMkLst>
      </pc:sldChg>
      <pc:sldChg chg="del">
        <pc:chgData name="Thomas Stensitzki" userId="75cafe6b-2f2a-469b-85c4-eec3b9c972ba" providerId="ADAL" clId="{363DE228-8D93-47E2-A1D5-6CB8C68569A9}" dt="2021-04-11T10:12:23.672" v="251" actId="47"/>
        <pc:sldMkLst>
          <pc:docMk/>
          <pc:sldMk cId="1323954105" sldId="408"/>
        </pc:sldMkLst>
      </pc:sldChg>
      <pc:sldChg chg="del">
        <pc:chgData name="Thomas Stensitzki" userId="75cafe6b-2f2a-469b-85c4-eec3b9c972ba" providerId="ADAL" clId="{363DE228-8D93-47E2-A1D5-6CB8C68569A9}" dt="2021-04-11T10:12:23.672" v="251" actId="47"/>
        <pc:sldMkLst>
          <pc:docMk/>
          <pc:sldMk cId="974386544" sldId="409"/>
        </pc:sldMkLst>
      </pc:sldChg>
      <pc:sldChg chg="del">
        <pc:chgData name="Thomas Stensitzki" userId="75cafe6b-2f2a-469b-85c4-eec3b9c972ba" providerId="ADAL" clId="{363DE228-8D93-47E2-A1D5-6CB8C68569A9}" dt="2021-04-11T10:12:23.672" v="251" actId="47"/>
        <pc:sldMkLst>
          <pc:docMk/>
          <pc:sldMk cId="179439695" sldId="410"/>
        </pc:sldMkLst>
      </pc:sldChg>
      <pc:sldChg chg="del">
        <pc:chgData name="Thomas Stensitzki" userId="75cafe6b-2f2a-469b-85c4-eec3b9c972ba" providerId="ADAL" clId="{363DE228-8D93-47E2-A1D5-6CB8C68569A9}" dt="2021-04-11T10:12:23.672" v="251" actId="47"/>
        <pc:sldMkLst>
          <pc:docMk/>
          <pc:sldMk cId="3385880885" sldId="411"/>
        </pc:sldMkLst>
      </pc:sldChg>
      <pc:sldChg chg="del">
        <pc:chgData name="Thomas Stensitzki" userId="75cafe6b-2f2a-469b-85c4-eec3b9c972ba" providerId="ADAL" clId="{363DE228-8D93-47E2-A1D5-6CB8C68569A9}" dt="2021-04-11T10:12:23.672" v="251" actId="47"/>
        <pc:sldMkLst>
          <pc:docMk/>
          <pc:sldMk cId="439447182" sldId="412"/>
        </pc:sldMkLst>
      </pc:sldChg>
      <pc:sldChg chg="del">
        <pc:chgData name="Thomas Stensitzki" userId="75cafe6b-2f2a-469b-85c4-eec3b9c972ba" providerId="ADAL" clId="{363DE228-8D93-47E2-A1D5-6CB8C68569A9}" dt="2021-04-11T10:12:37.717" v="252" actId="47"/>
        <pc:sldMkLst>
          <pc:docMk/>
          <pc:sldMk cId="2971012066" sldId="413"/>
        </pc:sldMkLst>
      </pc:sldChg>
      <pc:sldChg chg="del">
        <pc:chgData name="Thomas Stensitzki" userId="75cafe6b-2f2a-469b-85c4-eec3b9c972ba" providerId="ADAL" clId="{363DE228-8D93-47E2-A1D5-6CB8C68569A9}" dt="2021-04-11T10:12:37.717" v="252" actId="47"/>
        <pc:sldMkLst>
          <pc:docMk/>
          <pc:sldMk cId="1183984408" sldId="414"/>
        </pc:sldMkLst>
      </pc:sldChg>
      <pc:sldChg chg="del">
        <pc:chgData name="Thomas Stensitzki" userId="75cafe6b-2f2a-469b-85c4-eec3b9c972ba" providerId="ADAL" clId="{363DE228-8D93-47E2-A1D5-6CB8C68569A9}" dt="2021-04-11T10:12:37.717" v="252" actId="47"/>
        <pc:sldMkLst>
          <pc:docMk/>
          <pc:sldMk cId="1388017731" sldId="415"/>
        </pc:sldMkLst>
      </pc:sldChg>
      <pc:sldChg chg="del">
        <pc:chgData name="Thomas Stensitzki" userId="75cafe6b-2f2a-469b-85c4-eec3b9c972ba" providerId="ADAL" clId="{363DE228-8D93-47E2-A1D5-6CB8C68569A9}" dt="2021-04-11T10:12:37.717" v="252" actId="47"/>
        <pc:sldMkLst>
          <pc:docMk/>
          <pc:sldMk cId="1390187629" sldId="416"/>
        </pc:sldMkLst>
      </pc:sldChg>
      <pc:sldChg chg="del">
        <pc:chgData name="Thomas Stensitzki" userId="75cafe6b-2f2a-469b-85c4-eec3b9c972ba" providerId="ADAL" clId="{363DE228-8D93-47E2-A1D5-6CB8C68569A9}" dt="2021-04-11T10:12:37.717" v="252" actId="47"/>
        <pc:sldMkLst>
          <pc:docMk/>
          <pc:sldMk cId="3737910627" sldId="417"/>
        </pc:sldMkLst>
      </pc:sldChg>
      <pc:sldChg chg="del">
        <pc:chgData name="Thomas Stensitzki" userId="75cafe6b-2f2a-469b-85c4-eec3b9c972ba" providerId="ADAL" clId="{363DE228-8D93-47E2-A1D5-6CB8C68569A9}" dt="2021-04-11T10:12:37.717" v="252" actId="47"/>
        <pc:sldMkLst>
          <pc:docMk/>
          <pc:sldMk cId="1540827525" sldId="418"/>
        </pc:sldMkLst>
      </pc:sldChg>
      <pc:sldChg chg="del">
        <pc:chgData name="Thomas Stensitzki" userId="75cafe6b-2f2a-469b-85c4-eec3b9c972ba" providerId="ADAL" clId="{363DE228-8D93-47E2-A1D5-6CB8C68569A9}" dt="2021-04-11T10:12:47.564" v="253" actId="47"/>
        <pc:sldMkLst>
          <pc:docMk/>
          <pc:sldMk cId="2335610676" sldId="419"/>
        </pc:sldMkLst>
      </pc:sldChg>
      <pc:sldChg chg="del">
        <pc:chgData name="Thomas Stensitzki" userId="75cafe6b-2f2a-469b-85c4-eec3b9c972ba" providerId="ADAL" clId="{363DE228-8D93-47E2-A1D5-6CB8C68569A9}" dt="2021-04-11T10:12:47.564" v="253" actId="47"/>
        <pc:sldMkLst>
          <pc:docMk/>
          <pc:sldMk cId="1865896873" sldId="420"/>
        </pc:sldMkLst>
      </pc:sldChg>
      <pc:sldChg chg="del">
        <pc:chgData name="Thomas Stensitzki" userId="75cafe6b-2f2a-469b-85c4-eec3b9c972ba" providerId="ADAL" clId="{363DE228-8D93-47E2-A1D5-6CB8C68569A9}" dt="2021-04-11T10:12:47.564" v="253" actId="47"/>
        <pc:sldMkLst>
          <pc:docMk/>
          <pc:sldMk cId="1524395293" sldId="421"/>
        </pc:sldMkLst>
      </pc:sldChg>
      <pc:sldChg chg="del">
        <pc:chgData name="Thomas Stensitzki" userId="75cafe6b-2f2a-469b-85c4-eec3b9c972ba" providerId="ADAL" clId="{363DE228-8D93-47E2-A1D5-6CB8C68569A9}" dt="2021-04-11T10:12:47.564" v="253" actId="47"/>
        <pc:sldMkLst>
          <pc:docMk/>
          <pc:sldMk cId="1280545839" sldId="422"/>
        </pc:sldMkLst>
      </pc:sldChg>
      <pc:sldChg chg="del">
        <pc:chgData name="Thomas Stensitzki" userId="75cafe6b-2f2a-469b-85c4-eec3b9c972ba" providerId="ADAL" clId="{363DE228-8D93-47E2-A1D5-6CB8C68569A9}" dt="2021-04-11T10:12:47.564" v="253" actId="47"/>
        <pc:sldMkLst>
          <pc:docMk/>
          <pc:sldMk cId="3310606032" sldId="423"/>
        </pc:sldMkLst>
      </pc:sldChg>
      <pc:sldChg chg="del">
        <pc:chgData name="Thomas Stensitzki" userId="75cafe6b-2f2a-469b-85c4-eec3b9c972ba" providerId="ADAL" clId="{363DE228-8D93-47E2-A1D5-6CB8C68569A9}" dt="2021-04-11T10:12:47.564" v="253" actId="47"/>
        <pc:sldMkLst>
          <pc:docMk/>
          <pc:sldMk cId="2775711133" sldId="424"/>
        </pc:sldMkLst>
      </pc:sldChg>
      <pc:sldChg chg="del">
        <pc:chgData name="Thomas Stensitzki" userId="75cafe6b-2f2a-469b-85c4-eec3b9c972ba" providerId="ADAL" clId="{363DE228-8D93-47E2-A1D5-6CB8C68569A9}" dt="2021-04-11T10:12:47.564" v="253" actId="47"/>
        <pc:sldMkLst>
          <pc:docMk/>
          <pc:sldMk cId="1206553185" sldId="425"/>
        </pc:sldMkLst>
      </pc:sldChg>
      <pc:sldChg chg="add ord">
        <pc:chgData name="Thomas Stensitzki" userId="75cafe6b-2f2a-469b-85c4-eec3b9c972ba" providerId="ADAL" clId="{363DE228-8D93-47E2-A1D5-6CB8C68569A9}" dt="2021-04-11T10:05:13.963" v="65"/>
        <pc:sldMkLst>
          <pc:docMk/>
          <pc:sldMk cId="3890497020" sldId="426"/>
        </pc:sldMkLst>
      </pc:sldChg>
      <pc:sldChg chg="addSp delSp modSp add del mod chgLayout modNotesTx">
        <pc:chgData name="Thomas Stensitzki" userId="75cafe6b-2f2a-469b-85c4-eec3b9c972ba" providerId="ADAL" clId="{363DE228-8D93-47E2-A1D5-6CB8C68569A9}" dt="2021-04-13T15:59:43.896" v="2947" actId="27636"/>
        <pc:sldMkLst>
          <pc:docMk/>
          <pc:sldMk cId="1307627255" sldId="427"/>
        </pc:sldMkLst>
        <pc:spChg chg="mod ord">
          <ac:chgData name="Thomas Stensitzki" userId="75cafe6b-2f2a-469b-85c4-eec3b9c972ba" providerId="ADAL" clId="{363DE228-8D93-47E2-A1D5-6CB8C68569A9}" dt="2021-04-11T10:42:39.361" v="816" actId="700"/>
          <ac:spMkLst>
            <pc:docMk/>
            <pc:sldMk cId="1307627255" sldId="427"/>
            <ac:spMk id="2" creationId="{50183ADD-E6D0-4570-B5FB-F95BA9130DEC}"/>
          </ac:spMkLst>
        </pc:spChg>
        <pc:spChg chg="add mod ord">
          <ac:chgData name="Thomas Stensitzki" userId="75cafe6b-2f2a-469b-85c4-eec3b9c972ba" providerId="ADAL" clId="{363DE228-8D93-47E2-A1D5-6CB8C68569A9}" dt="2021-04-13T15:59:43.896" v="2947" actId="27636"/>
          <ac:spMkLst>
            <pc:docMk/>
            <pc:sldMk cId="1307627255" sldId="427"/>
            <ac:spMk id="4" creationId="{22414E82-0501-4D9C-BD26-C17C4F59F20E}"/>
          </ac:spMkLst>
        </pc:spChg>
        <pc:spChg chg="add del mod">
          <ac:chgData name="Thomas Stensitzki" userId="75cafe6b-2f2a-469b-85c4-eec3b9c972ba" providerId="ADAL" clId="{363DE228-8D93-47E2-A1D5-6CB8C68569A9}" dt="2021-04-11T10:42:35.186" v="815" actId="478"/>
          <ac:spMkLst>
            <pc:docMk/>
            <pc:sldMk cId="1307627255" sldId="427"/>
            <ac:spMk id="5" creationId="{937AE2D3-5993-4F10-8262-EC45EBE8933B}"/>
          </ac:spMkLst>
        </pc:spChg>
        <pc:picChg chg="del mod">
          <ac:chgData name="Thomas Stensitzki" userId="75cafe6b-2f2a-469b-85c4-eec3b9c972ba" providerId="ADAL" clId="{363DE228-8D93-47E2-A1D5-6CB8C68569A9}" dt="2021-04-11T10:14:55.954" v="301" actId="478"/>
          <ac:picMkLst>
            <pc:docMk/>
            <pc:sldMk cId="1307627255" sldId="427"/>
            <ac:picMk id="1026" creationId="{6F4D62F5-9A7A-4568-B0C8-37200F0AADF0}"/>
          </ac:picMkLst>
        </pc:picChg>
        <pc:picChg chg="mod">
          <ac:chgData name="Thomas Stensitzki" userId="75cafe6b-2f2a-469b-85c4-eec3b9c972ba" providerId="ADAL" clId="{363DE228-8D93-47E2-A1D5-6CB8C68569A9}" dt="2021-04-13T15:59:39.739" v="2945" actId="1076"/>
          <ac:picMkLst>
            <pc:docMk/>
            <pc:sldMk cId="1307627255" sldId="427"/>
            <ac:picMk id="4098" creationId="{E10E7EF9-2BD3-4FE4-ACFA-F552284841ED}"/>
          </ac:picMkLst>
        </pc:picChg>
      </pc:sldChg>
      <pc:sldChg chg="addSp">
        <pc:chgData name="Thomas Stensitzki" userId="75cafe6b-2f2a-469b-85c4-eec3b9c972ba" providerId="ADAL" clId="{363DE228-8D93-47E2-A1D5-6CB8C68569A9}" dt="2021-04-11T10:41:15.968" v="807"/>
        <pc:sldMkLst>
          <pc:docMk/>
          <pc:sldMk cId="3881097693" sldId="427"/>
        </pc:sldMkLst>
        <pc:picChg chg="add">
          <ac:chgData name="Thomas Stensitzki" userId="75cafe6b-2f2a-469b-85c4-eec3b9c972ba" providerId="ADAL" clId="{363DE228-8D93-47E2-A1D5-6CB8C68569A9}" dt="2021-04-11T10:41:15.968" v="807"/>
          <ac:picMkLst>
            <pc:docMk/>
            <pc:sldMk cId="3881097693" sldId="427"/>
            <ac:picMk id="4098" creationId="{E10E7EF9-2BD3-4FE4-ACFA-F552284841ED}"/>
          </ac:picMkLst>
        </pc:picChg>
      </pc:sldChg>
      <pc:sldChg chg="addSp modSp add del mod modNotesTx">
        <pc:chgData name="Thomas Stensitzki" userId="75cafe6b-2f2a-469b-85c4-eec3b9c972ba" providerId="ADAL" clId="{363DE228-8D93-47E2-A1D5-6CB8C68569A9}" dt="2021-04-11T12:37:57.319" v="2460" actId="1440"/>
        <pc:sldMkLst>
          <pc:docMk/>
          <pc:sldMk cId="2443006273" sldId="428"/>
        </pc:sldMkLst>
        <pc:spChg chg="mod">
          <ac:chgData name="Thomas Stensitzki" userId="75cafe6b-2f2a-469b-85c4-eec3b9c972ba" providerId="ADAL" clId="{363DE228-8D93-47E2-A1D5-6CB8C68569A9}" dt="2021-04-11T10:27:12.244" v="627"/>
          <ac:spMkLst>
            <pc:docMk/>
            <pc:sldMk cId="2443006273" sldId="428"/>
            <ac:spMk id="2" creationId="{11E5EEC8-6493-4BA0-8811-4A3F48FE62AF}"/>
          </ac:spMkLst>
        </pc:spChg>
        <pc:spChg chg="add mod">
          <ac:chgData name="Thomas Stensitzki" userId="75cafe6b-2f2a-469b-85c4-eec3b9c972ba" providerId="ADAL" clId="{363DE228-8D93-47E2-A1D5-6CB8C68569A9}" dt="2021-04-11T10:31:19.642" v="681" actId="6549"/>
          <ac:spMkLst>
            <pc:docMk/>
            <pc:sldMk cId="2443006273" sldId="428"/>
            <ac:spMk id="5" creationId="{6A8D1552-1696-486B-9964-CEA61DEFC042}"/>
          </ac:spMkLst>
        </pc:spChg>
        <pc:picChg chg="mod">
          <ac:chgData name="Thomas Stensitzki" userId="75cafe6b-2f2a-469b-85c4-eec3b9c972ba" providerId="ADAL" clId="{363DE228-8D93-47E2-A1D5-6CB8C68569A9}" dt="2021-04-11T12:37:57.319" v="2460" actId="1440"/>
          <ac:picMkLst>
            <pc:docMk/>
            <pc:sldMk cId="2443006273" sldId="428"/>
            <ac:picMk id="3074" creationId="{34C63600-63F4-4247-8C21-941F3DD71546}"/>
          </ac:picMkLst>
        </pc:picChg>
      </pc:sldChg>
      <pc:sldChg chg="addSp">
        <pc:chgData name="Thomas Stensitzki" userId="75cafe6b-2f2a-469b-85c4-eec3b9c972ba" providerId="ADAL" clId="{363DE228-8D93-47E2-A1D5-6CB8C68569A9}" dt="2021-04-11T10:27:22.852" v="628"/>
        <pc:sldMkLst>
          <pc:docMk/>
          <pc:sldMk cId="4115615431" sldId="428"/>
        </pc:sldMkLst>
        <pc:picChg chg="add">
          <ac:chgData name="Thomas Stensitzki" userId="75cafe6b-2f2a-469b-85c4-eec3b9c972ba" providerId="ADAL" clId="{363DE228-8D93-47E2-A1D5-6CB8C68569A9}" dt="2021-04-11T10:27:22.852" v="628"/>
          <ac:picMkLst>
            <pc:docMk/>
            <pc:sldMk cId="4115615431" sldId="428"/>
            <ac:picMk id="3074" creationId="{34C63600-63F4-4247-8C21-941F3DD71546}"/>
          </ac:picMkLst>
        </pc:picChg>
      </pc:sldChg>
      <pc:sldChg chg="addSp">
        <pc:chgData name="Thomas Stensitzki" userId="75cafe6b-2f2a-469b-85c4-eec3b9c972ba" providerId="ADAL" clId="{363DE228-8D93-47E2-A1D5-6CB8C68569A9}" dt="2021-04-11T10:16:41.322" v="337"/>
        <pc:sldMkLst>
          <pc:docMk/>
          <pc:sldMk cId="257568806" sldId="429"/>
        </pc:sldMkLst>
        <pc:picChg chg="add">
          <ac:chgData name="Thomas Stensitzki" userId="75cafe6b-2f2a-469b-85c4-eec3b9c972ba" providerId="ADAL" clId="{363DE228-8D93-47E2-A1D5-6CB8C68569A9}" dt="2021-04-11T10:16:41.322" v="337"/>
          <ac:picMkLst>
            <pc:docMk/>
            <pc:sldMk cId="257568806" sldId="429"/>
            <ac:picMk id="2050" creationId="{44379D87-0985-4BAA-A1C6-AD5BA2780059}"/>
          </ac:picMkLst>
        </pc:picChg>
      </pc:sldChg>
      <pc:sldChg chg="addSp delSp modSp add del mod">
        <pc:chgData name="Thomas Stensitzki" userId="75cafe6b-2f2a-469b-85c4-eec3b9c972ba" providerId="ADAL" clId="{363DE228-8D93-47E2-A1D5-6CB8C68569A9}" dt="2021-04-11T12:37:59.075" v="2461" actId="1440"/>
        <pc:sldMkLst>
          <pc:docMk/>
          <pc:sldMk cId="3040654567" sldId="429"/>
        </pc:sldMkLst>
        <pc:spChg chg="add mod">
          <ac:chgData name="Thomas Stensitzki" userId="75cafe6b-2f2a-469b-85c4-eec3b9c972ba" providerId="ADAL" clId="{363DE228-8D93-47E2-A1D5-6CB8C68569A9}" dt="2021-04-11T10:19:35.267" v="612" actId="20577"/>
          <ac:spMkLst>
            <pc:docMk/>
            <pc:sldMk cId="3040654567" sldId="429"/>
            <ac:spMk id="3" creationId="{66725B6B-F40C-4F81-ABCA-FC50364EDBC2}"/>
          </ac:spMkLst>
        </pc:spChg>
        <pc:spChg chg="add del">
          <ac:chgData name="Thomas Stensitzki" userId="75cafe6b-2f2a-469b-85c4-eec3b9c972ba" providerId="ADAL" clId="{363DE228-8D93-47E2-A1D5-6CB8C68569A9}" dt="2021-04-11T10:16:37.131" v="336" actId="22"/>
          <ac:spMkLst>
            <pc:docMk/>
            <pc:sldMk cId="3040654567" sldId="429"/>
            <ac:spMk id="5" creationId="{0C6DCA73-62BB-477D-863C-3DFE0A9D7608}"/>
          </ac:spMkLst>
        </pc:spChg>
        <pc:picChg chg="del">
          <ac:chgData name="Thomas Stensitzki" userId="75cafe6b-2f2a-469b-85c4-eec3b9c972ba" providerId="ADAL" clId="{363DE228-8D93-47E2-A1D5-6CB8C68569A9}" dt="2021-04-11T10:16:27.676" v="334" actId="478"/>
          <ac:picMkLst>
            <pc:docMk/>
            <pc:sldMk cId="3040654567" sldId="429"/>
            <ac:picMk id="1026" creationId="{043285E5-2210-4AFC-A5D8-BFCD39482712}"/>
          </ac:picMkLst>
        </pc:picChg>
        <pc:picChg chg="mod">
          <ac:chgData name="Thomas Stensitzki" userId="75cafe6b-2f2a-469b-85c4-eec3b9c972ba" providerId="ADAL" clId="{363DE228-8D93-47E2-A1D5-6CB8C68569A9}" dt="2021-04-11T12:37:59.075" v="2461" actId="1440"/>
          <ac:picMkLst>
            <pc:docMk/>
            <pc:sldMk cId="3040654567" sldId="429"/>
            <ac:picMk id="2050" creationId="{44379D87-0985-4BAA-A1C6-AD5BA2780059}"/>
          </ac:picMkLst>
        </pc:picChg>
      </pc:sldChg>
      <pc:sldChg chg="addSp modSp add mod chgLayout">
        <pc:chgData name="Thomas Stensitzki" userId="75cafe6b-2f2a-469b-85c4-eec3b9c972ba" providerId="ADAL" clId="{363DE228-8D93-47E2-A1D5-6CB8C68569A9}" dt="2021-04-11T10:50:10.484" v="1088" actId="20577"/>
        <pc:sldMkLst>
          <pc:docMk/>
          <pc:sldMk cId="4042123349" sldId="430"/>
        </pc:sldMkLst>
        <pc:spChg chg="mod ord">
          <ac:chgData name="Thomas Stensitzki" userId="75cafe6b-2f2a-469b-85c4-eec3b9c972ba" providerId="ADAL" clId="{363DE228-8D93-47E2-A1D5-6CB8C68569A9}" dt="2021-04-11T10:48:03.879" v="899" actId="700"/>
          <ac:spMkLst>
            <pc:docMk/>
            <pc:sldMk cId="4042123349" sldId="430"/>
            <ac:spMk id="2" creationId="{11E5EEC8-6493-4BA0-8811-4A3F48FE62AF}"/>
          </ac:spMkLst>
        </pc:spChg>
        <pc:spChg chg="add mod ord">
          <ac:chgData name="Thomas Stensitzki" userId="75cafe6b-2f2a-469b-85c4-eec3b9c972ba" providerId="ADAL" clId="{363DE228-8D93-47E2-A1D5-6CB8C68569A9}" dt="2021-04-11T10:50:10.484" v="1088" actId="20577"/>
          <ac:spMkLst>
            <pc:docMk/>
            <pc:sldMk cId="4042123349" sldId="430"/>
            <ac:spMk id="3" creationId="{C38F2182-44D9-4C66-929D-0A2EE829EF3E}"/>
          </ac:spMkLst>
        </pc:spChg>
      </pc:sldChg>
      <pc:sldChg chg="modSp add del mod modNotesTx">
        <pc:chgData name="Thomas Stensitzki" userId="75cafe6b-2f2a-469b-85c4-eec3b9c972ba" providerId="ADAL" clId="{363DE228-8D93-47E2-A1D5-6CB8C68569A9}" dt="2021-04-13T16:19:07.791" v="3796" actId="1076"/>
        <pc:sldMkLst>
          <pc:docMk/>
          <pc:sldMk cId="1699899763" sldId="431"/>
        </pc:sldMkLst>
        <pc:spChg chg="mod">
          <ac:chgData name="Thomas Stensitzki" userId="75cafe6b-2f2a-469b-85c4-eec3b9c972ba" providerId="ADAL" clId="{363DE228-8D93-47E2-A1D5-6CB8C68569A9}" dt="2021-04-11T10:51:40.680" v="1108"/>
          <ac:spMkLst>
            <pc:docMk/>
            <pc:sldMk cId="1699899763" sldId="431"/>
            <ac:spMk id="2" creationId="{50183ADD-E6D0-4570-B5FB-F95BA9130DEC}"/>
          </ac:spMkLst>
        </pc:spChg>
        <pc:picChg chg="mod">
          <ac:chgData name="Thomas Stensitzki" userId="75cafe6b-2f2a-469b-85c4-eec3b9c972ba" providerId="ADAL" clId="{363DE228-8D93-47E2-A1D5-6CB8C68569A9}" dt="2021-04-13T16:19:07.791" v="3796" actId="1076"/>
          <ac:picMkLst>
            <pc:docMk/>
            <pc:sldMk cId="1699899763" sldId="431"/>
            <ac:picMk id="5122" creationId="{82A7607B-48A8-4617-A3AC-D6ECE7081D09}"/>
          </ac:picMkLst>
        </pc:picChg>
      </pc:sldChg>
      <pc:sldChg chg="addSp delSp modSp add del mod chgLayout">
        <pc:chgData name="Thomas Stensitzki" userId="75cafe6b-2f2a-469b-85c4-eec3b9c972ba" providerId="ADAL" clId="{363DE228-8D93-47E2-A1D5-6CB8C68569A9}" dt="2021-04-11T10:29:44.337" v="658" actId="2696"/>
        <pc:sldMkLst>
          <pc:docMk/>
          <pc:sldMk cId="3240557133" sldId="431"/>
        </pc:sldMkLst>
        <pc:spChg chg="mod ord">
          <ac:chgData name="Thomas Stensitzki" userId="75cafe6b-2f2a-469b-85c4-eec3b9c972ba" providerId="ADAL" clId="{363DE228-8D93-47E2-A1D5-6CB8C68569A9}" dt="2021-04-11T10:28:22.183" v="634" actId="700"/>
          <ac:spMkLst>
            <pc:docMk/>
            <pc:sldMk cId="3240557133" sldId="431"/>
            <ac:spMk id="2" creationId="{11E5EEC8-6493-4BA0-8811-4A3F48FE62AF}"/>
          </ac:spMkLst>
        </pc:spChg>
        <pc:spChg chg="add mod ord">
          <ac:chgData name="Thomas Stensitzki" userId="75cafe6b-2f2a-469b-85c4-eec3b9c972ba" providerId="ADAL" clId="{363DE228-8D93-47E2-A1D5-6CB8C68569A9}" dt="2021-04-11T10:29:15.899" v="657" actId="20577"/>
          <ac:spMkLst>
            <pc:docMk/>
            <pc:sldMk cId="3240557133" sldId="431"/>
            <ac:spMk id="3" creationId="{45908EBD-EAC5-4CB4-94A5-D30E0B68152C}"/>
          </ac:spMkLst>
        </pc:spChg>
        <pc:picChg chg="del">
          <ac:chgData name="Thomas Stensitzki" userId="75cafe6b-2f2a-469b-85c4-eec3b9c972ba" providerId="ADAL" clId="{363DE228-8D93-47E2-A1D5-6CB8C68569A9}" dt="2021-04-11T10:28:18.495" v="633" actId="478"/>
          <ac:picMkLst>
            <pc:docMk/>
            <pc:sldMk cId="3240557133" sldId="431"/>
            <ac:picMk id="3074" creationId="{34C63600-63F4-4247-8C21-941F3DD71546}"/>
          </ac:picMkLst>
        </pc:picChg>
      </pc:sldChg>
      <pc:sldChg chg="addSp">
        <pc:chgData name="Thomas Stensitzki" userId="75cafe6b-2f2a-469b-85c4-eec3b9c972ba" providerId="ADAL" clId="{363DE228-8D93-47E2-A1D5-6CB8C68569A9}" dt="2021-04-11T10:51:45.946" v="1109"/>
        <pc:sldMkLst>
          <pc:docMk/>
          <pc:sldMk cId="3409143287" sldId="431"/>
        </pc:sldMkLst>
        <pc:picChg chg="add">
          <ac:chgData name="Thomas Stensitzki" userId="75cafe6b-2f2a-469b-85c4-eec3b9c972ba" providerId="ADAL" clId="{363DE228-8D93-47E2-A1D5-6CB8C68569A9}" dt="2021-04-11T10:51:45.946" v="1109"/>
          <ac:picMkLst>
            <pc:docMk/>
            <pc:sldMk cId="3409143287" sldId="431"/>
            <ac:picMk id="5122" creationId="{82A7607B-48A8-4617-A3AC-D6ECE7081D09}"/>
          </ac:picMkLst>
        </pc:picChg>
      </pc:sldChg>
      <pc:sldChg chg="addSp">
        <pc:chgData name="Thomas Stensitzki" userId="75cafe6b-2f2a-469b-85c4-eec3b9c972ba" providerId="ADAL" clId="{363DE228-8D93-47E2-A1D5-6CB8C68569A9}" dt="2021-04-11T12:39:11.246" v="2485"/>
        <pc:sldMkLst>
          <pc:docMk/>
          <pc:sldMk cId="3392416001" sldId="432"/>
        </pc:sldMkLst>
        <pc:picChg chg="add">
          <ac:chgData name="Thomas Stensitzki" userId="75cafe6b-2f2a-469b-85c4-eec3b9c972ba" providerId="ADAL" clId="{363DE228-8D93-47E2-A1D5-6CB8C68569A9}" dt="2021-04-11T12:39:11.246" v="2485"/>
          <ac:picMkLst>
            <pc:docMk/>
            <pc:sldMk cId="3392416001" sldId="432"/>
            <ac:picMk id="26626" creationId="{3663870A-A009-4064-85E8-BB1974DE3D4A}"/>
          </ac:picMkLst>
        </pc:picChg>
      </pc:sldChg>
      <pc:sldChg chg="addSp delSp modSp add del mod modNotesTx">
        <pc:chgData name="Thomas Stensitzki" userId="75cafe6b-2f2a-469b-85c4-eec3b9c972ba" providerId="ADAL" clId="{363DE228-8D93-47E2-A1D5-6CB8C68569A9}" dt="2021-04-13T16:14:23.877" v="3715" actId="1440"/>
        <pc:sldMkLst>
          <pc:docMk/>
          <pc:sldMk cId="3748413395" sldId="432"/>
        </pc:sldMkLst>
        <pc:spChg chg="mod">
          <ac:chgData name="Thomas Stensitzki" userId="75cafe6b-2f2a-469b-85c4-eec3b9c972ba" providerId="ADAL" clId="{363DE228-8D93-47E2-A1D5-6CB8C68569A9}" dt="2021-04-13T16:10:05.745" v="3472" actId="20577"/>
          <ac:spMkLst>
            <pc:docMk/>
            <pc:sldMk cId="3748413395" sldId="432"/>
            <ac:spMk id="2" creationId="{11E5EEC8-6493-4BA0-8811-4A3F48FE62AF}"/>
          </ac:spMkLst>
        </pc:spChg>
        <pc:spChg chg="add del">
          <ac:chgData name="Thomas Stensitzki" userId="75cafe6b-2f2a-469b-85c4-eec3b9c972ba" providerId="ADAL" clId="{363DE228-8D93-47E2-A1D5-6CB8C68569A9}" dt="2021-04-11T12:39:28.733" v="2490" actId="22"/>
          <ac:spMkLst>
            <pc:docMk/>
            <pc:sldMk cId="3748413395" sldId="432"/>
            <ac:spMk id="5" creationId="{A2968577-50C0-484C-8753-D556C4E05ECD}"/>
          </ac:spMkLst>
        </pc:spChg>
        <pc:picChg chg="mod">
          <ac:chgData name="Thomas Stensitzki" userId="75cafe6b-2f2a-469b-85c4-eec3b9c972ba" providerId="ADAL" clId="{363DE228-8D93-47E2-A1D5-6CB8C68569A9}" dt="2021-04-13T16:14:23.877" v="3715" actId="1440"/>
          <ac:picMkLst>
            <pc:docMk/>
            <pc:sldMk cId="3748413395" sldId="432"/>
            <ac:picMk id="26626" creationId="{3663870A-A009-4064-85E8-BB1974DE3D4A}"/>
          </ac:picMkLst>
        </pc:picChg>
      </pc:sldChg>
      <pc:sldChg chg="addSp modSp add del mod">
        <pc:chgData name="Thomas Stensitzki" userId="75cafe6b-2f2a-469b-85c4-eec3b9c972ba" providerId="ADAL" clId="{363DE228-8D93-47E2-A1D5-6CB8C68569A9}" dt="2021-04-13T16:24:25.524" v="3812" actId="1076"/>
        <pc:sldMkLst>
          <pc:docMk/>
          <pc:sldMk cId="2909965873" sldId="433"/>
        </pc:sldMkLst>
        <pc:spChg chg="mod">
          <ac:chgData name="Thomas Stensitzki" userId="75cafe6b-2f2a-469b-85c4-eec3b9c972ba" providerId="ADAL" clId="{363DE228-8D93-47E2-A1D5-6CB8C68569A9}" dt="2021-04-11T10:54:53.640" v="1145" actId="20577"/>
          <ac:spMkLst>
            <pc:docMk/>
            <pc:sldMk cId="2909965873" sldId="433"/>
            <ac:spMk id="2" creationId="{50183ADD-E6D0-4570-B5FB-F95BA9130DEC}"/>
          </ac:spMkLst>
        </pc:spChg>
        <pc:spChg chg="add mod">
          <ac:chgData name="Thomas Stensitzki" userId="75cafe6b-2f2a-469b-85c4-eec3b9c972ba" providerId="ADAL" clId="{363DE228-8D93-47E2-A1D5-6CB8C68569A9}" dt="2021-04-13T16:24:25.524" v="3812" actId="1076"/>
          <ac:spMkLst>
            <pc:docMk/>
            <pc:sldMk cId="2909965873" sldId="433"/>
            <ac:spMk id="3" creationId="{AD078534-9302-46DB-A5FB-C9704F4A8A12}"/>
          </ac:spMkLst>
        </pc:spChg>
        <pc:picChg chg="add mod">
          <ac:chgData name="Thomas Stensitzki" userId="75cafe6b-2f2a-469b-85c4-eec3b9c972ba" providerId="ADAL" clId="{363DE228-8D93-47E2-A1D5-6CB8C68569A9}" dt="2021-04-13T16:20:44.610" v="3805" actId="1076"/>
          <ac:picMkLst>
            <pc:docMk/>
            <pc:sldMk cId="2909965873" sldId="433"/>
            <ac:picMk id="4" creationId="{750D8E2A-B2B9-4C20-BCD6-22AA82D82ABF}"/>
          </ac:picMkLst>
        </pc:picChg>
        <pc:picChg chg="mod">
          <ac:chgData name="Thomas Stensitzki" userId="75cafe6b-2f2a-469b-85c4-eec3b9c972ba" providerId="ADAL" clId="{363DE228-8D93-47E2-A1D5-6CB8C68569A9}" dt="2021-04-13T16:20:46.926" v="3806" actId="1076"/>
          <ac:picMkLst>
            <pc:docMk/>
            <pc:sldMk cId="2909965873" sldId="433"/>
            <ac:picMk id="8194" creationId="{7555D992-F803-412F-81A8-785927F5F17C}"/>
          </ac:picMkLst>
        </pc:picChg>
      </pc:sldChg>
      <pc:sldChg chg="addSp">
        <pc:chgData name="Thomas Stensitzki" userId="75cafe6b-2f2a-469b-85c4-eec3b9c972ba" providerId="ADAL" clId="{363DE228-8D93-47E2-A1D5-6CB8C68569A9}" dt="2021-04-11T10:54:59.110" v="1146"/>
        <pc:sldMkLst>
          <pc:docMk/>
          <pc:sldMk cId="4177504589" sldId="433"/>
        </pc:sldMkLst>
        <pc:picChg chg="add">
          <ac:chgData name="Thomas Stensitzki" userId="75cafe6b-2f2a-469b-85c4-eec3b9c972ba" providerId="ADAL" clId="{363DE228-8D93-47E2-A1D5-6CB8C68569A9}" dt="2021-04-11T10:54:59.110" v="1146"/>
          <ac:picMkLst>
            <pc:docMk/>
            <pc:sldMk cId="4177504589" sldId="433"/>
            <ac:picMk id="8194" creationId="{7555D992-F803-412F-81A8-785927F5F17C}"/>
          </ac:picMkLst>
        </pc:picChg>
      </pc:sldChg>
      <pc:sldChg chg="delSp modSp add del">
        <pc:chgData name="Thomas Stensitzki" userId="75cafe6b-2f2a-469b-85c4-eec3b9c972ba" providerId="ADAL" clId="{363DE228-8D93-47E2-A1D5-6CB8C68569A9}" dt="2021-04-11T10:53:01.072" v="1126" actId="1440"/>
        <pc:sldMkLst>
          <pc:docMk/>
          <pc:sldMk cId="2687296234" sldId="434"/>
        </pc:sldMkLst>
        <pc:picChg chg="del">
          <ac:chgData name="Thomas Stensitzki" userId="75cafe6b-2f2a-469b-85c4-eec3b9c972ba" providerId="ADAL" clId="{363DE228-8D93-47E2-A1D5-6CB8C68569A9}" dt="2021-04-11T10:52:09.510" v="1114" actId="478"/>
          <ac:picMkLst>
            <pc:docMk/>
            <pc:sldMk cId="2687296234" sldId="434"/>
            <ac:picMk id="5122" creationId="{82A7607B-48A8-4617-A3AC-D6ECE7081D09}"/>
          </ac:picMkLst>
        </pc:picChg>
        <pc:picChg chg="mod">
          <ac:chgData name="Thomas Stensitzki" userId="75cafe6b-2f2a-469b-85c4-eec3b9c972ba" providerId="ADAL" clId="{363DE228-8D93-47E2-A1D5-6CB8C68569A9}" dt="2021-04-11T10:53:01.072" v="1126" actId="1440"/>
          <ac:picMkLst>
            <pc:docMk/>
            <pc:sldMk cId="2687296234" sldId="434"/>
            <ac:picMk id="6146" creationId="{92D81F6E-E9E8-423F-B476-C9A7B153E4F5}"/>
          </ac:picMkLst>
        </pc:picChg>
        <pc:picChg chg="mod">
          <ac:chgData name="Thomas Stensitzki" userId="75cafe6b-2f2a-469b-85c4-eec3b9c972ba" providerId="ADAL" clId="{363DE228-8D93-47E2-A1D5-6CB8C68569A9}" dt="2021-04-11T10:52:59.108" v="1125" actId="1440"/>
          <ac:picMkLst>
            <pc:docMk/>
            <pc:sldMk cId="2687296234" sldId="434"/>
            <ac:picMk id="7170" creationId="{13327137-1C18-483A-89C4-A6B02C1839BA}"/>
          </ac:picMkLst>
        </pc:picChg>
      </pc:sldChg>
      <pc:sldChg chg="addSp">
        <pc:chgData name="Thomas Stensitzki" userId="75cafe6b-2f2a-469b-85c4-eec3b9c972ba" providerId="ADAL" clId="{363DE228-8D93-47E2-A1D5-6CB8C68569A9}" dt="2021-04-11T10:52:13.159" v="1115"/>
        <pc:sldMkLst>
          <pc:docMk/>
          <pc:sldMk cId="2895350850" sldId="434"/>
        </pc:sldMkLst>
        <pc:picChg chg="add">
          <ac:chgData name="Thomas Stensitzki" userId="75cafe6b-2f2a-469b-85c4-eec3b9c972ba" providerId="ADAL" clId="{363DE228-8D93-47E2-A1D5-6CB8C68569A9}" dt="2021-04-11T10:52:13.159" v="1115"/>
          <ac:picMkLst>
            <pc:docMk/>
            <pc:sldMk cId="2895350850" sldId="434"/>
            <ac:picMk id="6146" creationId="{92D81F6E-E9E8-423F-B476-C9A7B153E4F5}"/>
          </ac:picMkLst>
        </pc:picChg>
      </pc:sldChg>
      <pc:sldChg chg="addSp">
        <pc:chgData name="Thomas Stensitzki" userId="75cafe6b-2f2a-469b-85c4-eec3b9c972ba" providerId="ADAL" clId="{363DE228-8D93-47E2-A1D5-6CB8C68569A9}" dt="2021-04-11T10:52:27" v="1119"/>
        <pc:sldMkLst>
          <pc:docMk/>
          <pc:sldMk cId="3634695529" sldId="434"/>
        </pc:sldMkLst>
        <pc:picChg chg="add">
          <ac:chgData name="Thomas Stensitzki" userId="75cafe6b-2f2a-469b-85c4-eec3b9c972ba" providerId="ADAL" clId="{363DE228-8D93-47E2-A1D5-6CB8C68569A9}" dt="2021-04-11T10:52:27" v="1119"/>
          <ac:picMkLst>
            <pc:docMk/>
            <pc:sldMk cId="3634695529" sldId="434"/>
            <ac:picMk id="7170" creationId="{13327137-1C18-483A-89C4-A6B02C1839BA}"/>
          </ac:picMkLst>
        </pc:picChg>
      </pc:sldChg>
      <pc:sldChg chg="addSp">
        <pc:chgData name="Thomas Stensitzki" userId="75cafe6b-2f2a-469b-85c4-eec3b9c972ba" providerId="ADAL" clId="{363DE228-8D93-47E2-A1D5-6CB8C68569A9}" dt="2021-04-11T11:04:49.791" v="1326"/>
        <pc:sldMkLst>
          <pc:docMk/>
          <pc:sldMk cId="887293857" sldId="435"/>
        </pc:sldMkLst>
        <pc:picChg chg="add">
          <ac:chgData name="Thomas Stensitzki" userId="75cafe6b-2f2a-469b-85c4-eec3b9c972ba" providerId="ADAL" clId="{363DE228-8D93-47E2-A1D5-6CB8C68569A9}" dt="2021-04-11T11:04:49.791" v="1326"/>
          <ac:picMkLst>
            <pc:docMk/>
            <pc:sldMk cId="887293857" sldId="435"/>
            <ac:picMk id="9218" creationId="{D3A02A13-26FD-41D8-B700-08CA3E901D2E}"/>
          </ac:picMkLst>
        </pc:picChg>
      </pc:sldChg>
      <pc:sldChg chg="modSp add del mod">
        <pc:chgData name="Thomas Stensitzki" userId="75cafe6b-2f2a-469b-85c4-eec3b9c972ba" providerId="ADAL" clId="{363DE228-8D93-47E2-A1D5-6CB8C68569A9}" dt="2021-04-11T11:05:09.825" v="1329" actId="1440"/>
        <pc:sldMkLst>
          <pc:docMk/>
          <pc:sldMk cId="3916441034" sldId="435"/>
        </pc:sldMkLst>
        <pc:spChg chg="mod">
          <ac:chgData name="Thomas Stensitzki" userId="75cafe6b-2f2a-469b-85c4-eec3b9c972ba" providerId="ADAL" clId="{363DE228-8D93-47E2-A1D5-6CB8C68569A9}" dt="2021-04-11T11:04:45.627" v="1325"/>
          <ac:spMkLst>
            <pc:docMk/>
            <pc:sldMk cId="3916441034" sldId="435"/>
            <ac:spMk id="2" creationId="{50183ADD-E6D0-4570-B5FB-F95BA9130DEC}"/>
          </ac:spMkLst>
        </pc:spChg>
        <pc:picChg chg="mod">
          <ac:chgData name="Thomas Stensitzki" userId="75cafe6b-2f2a-469b-85c4-eec3b9c972ba" providerId="ADAL" clId="{363DE228-8D93-47E2-A1D5-6CB8C68569A9}" dt="2021-04-11T11:05:09.825" v="1329" actId="1440"/>
          <ac:picMkLst>
            <pc:docMk/>
            <pc:sldMk cId="3916441034" sldId="435"/>
            <ac:picMk id="9218" creationId="{D3A02A13-26FD-41D8-B700-08CA3E901D2E}"/>
          </ac:picMkLst>
        </pc:picChg>
      </pc:sldChg>
      <pc:sldChg chg="modSp add del mod modNotesTx">
        <pc:chgData name="Thomas Stensitzki" userId="75cafe6b-2f2a-469b-85c4-eec3b9c972ba" providerId="ADAL" clId="{363DE228-8D93-47E2-A1D5-6CB8C68569A9}" dt="2021-04-11T10:59:00.719" v="1242" actId="47"/>
        <pc:sldMkLst>
          <pc:docMk/>
          <pc:sldMk cId="2634348727" sldId="436"/>
        </pc:sldMkLst>
        <pc:spChg chg="mod">
          <ac:chgData name="Thomas Stensitzki" userId="75cafe6b-2f2a-469b-85c4-eec3b9c972ba" providerId="ADAL" clId="{363DE228-8D93-47E2-A1D5-6CB8C68569A9}" dt="2021-04-11T10:57:37.157" v="1204" actId="14100"/>
          <ac:spMkLst>
            <pc:docMk/>
            <pc:sldMk cId="2634348727" sldId="436"/>
            <ac:spMk id="2" creationId="{909DC09D-B9A6-4493-9A72-1CA7ECB1F5CA}"/>
          </ac:spMkLst>
        </pc:spChg>
        <pc:spChg chg="mod">
          <ac:chgData name="Thomas Stensitzki" userId="75cafe6b-2f2a-469b-85c4-eec3b9c972ba" providerId="ADAL" clId="{363DE228-8D93-47E2-A1D5-6CB8C68569A9}" dt="2021-04-11T10:58:42.621" v="1241" actId="108"/>
          <ac:spMkLst>
            <pc:docMk/>
            <pc:sldMk cId="2634348727" sldId="436"/>
            <ac:spMk id="5" creationId="{C24DACB5-1BEC-4C86-9652-BAFD8DE56FEF}"/>
          </ac:spMkLst>
        </pc:spChg>
      </pc:sldChg>
      <pc:sldChg chg="modSp add del mod">
        <pc:chgData name="Thomas Stensitzki" userId="75cafe6b-2f2a-469b-85c4-eec3b9c972ba" providerId="ADAL" clId="{363DE228-8D93-47E2-A1D5-6CB8C68569A9}" dt="2021-04-11T12:44:24.984" v="2516" actId="1076"/>
        <pc:sldMkLst>
          <pc:docMk/>
          <pc:sldMk cId="2665106704" sldId="437"/>
        </pc:sldMkLst>
        <pc:spChg chg="mod">
          <ac:chgData name="Thomas Stensitzki" userId="75cafe6b-2f2a-469b-85c4-eec3b9c972ba" providerId="ADAL" clId="{363DE228-8D93-47E2-A1D5-6CB8C68569A9}" dt="2021-04-11T12:44:17.106" v="2513"/>
          <ac:spMkLst>
            <pc:docMk/>
            <pc:sldMk cId="2665106704" sldId="437"/>
            <ac:spMk id="2" creationId="{11E5EEC8-6493-4BA0-8811-4A3F48FE62AF}"/>
          </ac:spMkLst>
        </pc:spChg>
        <pc:picChg chg="mod">
          <ac:chgData name="Thomas Stensitzki" userId="75cafe6b-2f2a-469b-85c4-eec3b9c972ba" providerId="ADAL" clId="{363DE228-8D93-47E2-A1D5-6CB8C68569A9}" dt="2021-04-11T12:44:24.984" v="2516" actId="1076"/>
          <ac:picMkLst>
            <pc:docMk/>
            <pc:sldMk cId="2665106704" sldId="437"/>
            <ac:picMk id="27650" creationId="{FD39F129-7796-4810-9C7D-E4C220E4CF67}"/>
          </ac:picMkLst>
        </pc:picChg>
      </pc:sldChg>
      <pc:sldChg chg="addSp">
        <pc:chgData name="Thomas Stensitzki" userId="75cafe6b-2f2a-469b-85c4-eec3b9c972ba" providerId="ADAL" clId="{363DE228-8D93-47E2-A1D5-6CB8C68569A9}" dt="2021-04-11T12:44:22.143" v="2514"/>
        <pc:sldMkLst>
          <pc:docMk/>
          <pc:sldMk cId="4058580615" sldId="437"/>
        </pc:sldMkLst>
        <pc:picChg chg="add">
          <ac:chgData name="Thomas Stensitzki" userId="75cafe6b-2f2a-469b-85c4-eec3b9c972ba" providerId="ADAL" clId="{363DE228-8D93-47E2-A1D5-6CB8C68569A9}" dt="2021-04-11T12:44:22.143" v="2514"/>
          <ac:picMkLst>
            <pc:docMk/>
            <pc:sldMk cId="4058580615" sldId="437"/>
            <ac:picMk id="27650" creationId="{FD39F129-7796-4810-9C7D-E4C220E4CF67}"/>
          </ac:picMkLst>
        </pc:picChg>
      </pc:sldChg>
      <pc:sldChg chg="modSp add mod ord modNotesTx">
        <pc:chgData name="Thomas Stensitzki" userId="75cafe6b-2f2a-469b-85c4-eec3b9c972ba" providerId="ADAL" clId="{363DE228-8D93-47E2-A1D5-6CB8C68569A9}" dt="2021-04-13T16:04:47.051" v="3178" actId="20577"/>
        <pc:sldMkLst>
          <pc:docMk/>
          <pc:sldMk cId="1968010775" sldId="438"/>
        </pc:sldMkLst>
        <pc:spChg chg="mod">
          <ac:chgData name="Thomas Stensitzki" userId="75cafe6b-2f2a-469b-85c4-eec3b9c972ba" providerId="ADAL" clId="{363DE228-8D93-47E2-A1D5-6CB8C68569A9}" dt="2021-04-13T16:04:47.051" v="3178" actId="20577"/>
          <ac:spMkLst>
            <pc:docMk/>
            <pc:sldMk cId="1968010775" sldId="438"/>
            <ac:spMk id="5" creationId="{C24DACB5-1BEC-4C86-9652-BAFD8DE56FEF}"/>
          </ac:spMkLst>
        </pc:spChg>
      </pc:sldChg>
      <pc:sldChg chg="modSp add mod ord modNotesTx">
        <pc:chgData name="Thomas Stensitzki" userId="75cafe6b-2f2a-469b-85c4-eec3b9c972ba" providerId="ADAL" clId="{363DE228-8D93-47E2-A1D5-6CB8C68569A9}" dt="2021-04-13T16:13:41.313" v="3660" actId="6549"/>
        <pc:sldMkLst>
          <pc:docMk/>
          <pc:sldMk cId="2987264023" sldId="439"/>
        </pc:sldMkLst>
        <pc:spChg chg="mod">
          <ac:chgData name="Thomas Stensitzki" userId="75cafe6b-2f2a-469b-85c4-eec3b9c972ba" providerId="ADAL" clId="{363DE228-8D93-47E2-A1D5-6CB8C68569A9}" dt="2021-04-13T16:12:56.672" v="3595" actId="14100"/>
          <ac:spMkLst>
            <pc:docMk/>
            <pc:sldMk cId="2987264023" sldId="439"/>
            <ac:spMk id="2" creationId="{909DC09D-B9A6-4493-9A72-1CA7ECB1F5CA}"/>
          </ac:spMkLst>
        </pc:spChg>
        <pc:spChg chg="mod">
          <ac:chgData name="Thomas Stensitzki" userId="75cafe6b-2f2a-469b-85c4-eec3b9c972ba" providerId="ADAL" clId="{363DE228-8D93-47E2-A1D5-6CB8C68569A9}" dt="2021-04-13T16:08:44.443" v="3468" actId="20577"/>
          <ac:spMkLst>
            <pc:docMk/>
            <pc:sldMk cId="2987264023" sldId="439"/>
            <ac:spMk id="5" creationId="{C24DACB5-1BEC-4C86-9652-BAFD8DE56FEF}"/>
          </ac:spMkLst>
        </pc:spChg>
      </pc:sldChg>
      <pc:sldChg chg="addSp delSp modSp add del mod modNotesTx">
        <pc:chgData name="Thomas Stensitzki" userId="75cafe6b-2f2a-469b-85c4-eec3b9c972ba" providerId="ADAL" clId="{363DE228-8D93-47E2-A1D5-6CB8C68569A9}" dt="2021-04-11T12:37:45.059" v="2458" actId="1440"/>
        <pc:sldMkLst>
          <pc:docMk/>
          <pc:sldMk cId="1174508103" sldId="440"/>
        </pc:sldMkLst>
        <pc:spChg chg="mod">
          <ac:chgData name="Thomas Stensitzki" userId="75cafe6b-2f2a-469b-85c4-eec3b9c972ba" providerId="ADAL" clId="{363DE228-8D93-47E2-A1D5-6CB8C68569A9}" dt="2021-04-11T11:07:20.765" v="1344"/>
          <ac:spMkLst>
            <pc:docMk/>
            <pc:sldMk cId="1174508103" sldId="440"/>
            <ac:spMk id="2" creationId="{50183ADD-E6D0-4570-B5FB-F95BA9130DEC}"/>
          </ac:spMkLst>
        </pc:spChg>
        <pc:spChg chg="add del">
          <ac:chgData name="Thomas Stensitzki" userId="75cafe6b-2f2a-469b-85c4-eec3b9c972ba" providerId="ADAL" clId="{363DE228-8D93-47E2-A1D5-6CB8C68569A9}" dt="2021-04-11T11:08:34.453" v="1354" actId="478"/>
          <ac:spMkLst>
            <pc:docMk/>
            <pc:sldMk cId="1174508103" sldId="440"/>
            <ac:spMk id="5" creationId="{5C1E7465-D3BE-4DAF-94E7-7205D4418D86}"/>
          </ac:spMkLst>
        </pc:spChg>
        <pc:picChg chg="mod">
          <ac:chgData name="Thomas Stensitzki" userId="75cafe6b-2f2a-469b-85c4-eec3b9c972ba" providerId="ADAL" clId="{363DE228-8D93-47E2-A1D5-6CB8C68569A9}" dt="2021-04-11T12:37:45.059" v="2458" actId="1440"/>
          <ac:picMkLst>
            <pc:docMk/>
            <pc:sldMk cId="1174508103" sldId="440"/>
            <ac:picMk id="10242" creationId="{0282E682-DF59-4945-9355-C607E45806E4}"/>
          </ac:picMkLst>
        </pc:picChg>
      </pc:sldChg>
      <pc:sldChg chg="addSp">
        <pc:chgData name="Thomas Stensitzki" userId="75cafe6b-2f2a-469b-85c4-eec3b9c972ba" providerId="ADAL" clId="{363DE228-8D93-47E2-A1D5-6CB8C68569A9}" dt="2021-04-11T11:07:47.962" v="1345"/>
        <pc:sldMkLst>
          <pc:docMk/>
          <pc:sldMk cId="2499793211" sldId="440"/>
        </pc:sldMkLst>
        <pc:picChg chg="add">
          <ac:chgData name="Thomas Stensitzki" userId="75cafe6b-2f2a-469b-85c4-eec3b9c972ba" providerId="ADAL" clId="{363DE228-8D93-47E2-A1D5-6CB8C68569A9}" dt="2021-04-11T11:07:47.962" v="1345"/>
          <ac:picMkLst>
            <pc:docMk/>
            <pc:sldMk cId="2499793211" sldId="440"/>
            <ac:picMk id="10242" creationId="{0282E682-DF59-4945-9355-C607E45806E4}"/>
          </ac:picMkLst>
        </pc:picChg>
      </pc:sldChg>
      <pc:sldChg chg="addSp">
        <pc:chgData name="Thomas Stensitzki" userId="75cafe6b-2f2a-469b-85c4-eec3b9c972ba" providerId="ADAL" clId="{363DE228-8D93-47E2-A1D5-6CB8C68569A9}" dt="2021-04-11T11:13:54.324" v="1471"/>
        <pc:sldMkLst>
          <pc:docMk/>
          <pc:sldMk cId="260459853" sldId="441"/>
        </pc:sldMkLst>
        <pc:picChg chg="add">
          <ac:chgData name="Thomas Stensitzki" userId="75cafe6b-2f2a-469b-85c4-eec3b9c972ba" providerId="ADAL" clId="{363DE228-8D93-47E2-A1D5-6CB8C68569A9}" dt="2021-04-11T11:13:54.324" v="1471"/>
          <ac:picMkLst>
            <pc:docMk/>
            <pc:sldMk cId="260459853" sldId="441"/>
            <ac:picMk id="13314" creationId="{84B9686C-48C0-45C9-AD07-90660856CC97}"/>
          </ac:picMkLst>
        </pc:picChg>
      </pc:sldChg>
      <pc:sldChg chg="addSp modSp add del mod">
        <pc:chgData name="Thomas Stensitzki" userId="75cafe6b-2f2a-469b-85c4-eec3b9c972ba" providerId="ADAL" clId="{363DE228-8D93-47E2-A1D5-6CB8C68569A9}" dt="2021-04-13T16:27:37.624" v="3871" actId="14100"/>
        <pc:sldMkLst>
          <pc:docMk/>
          <pc:sldMk cId="1134792597" sldId="441"/>
        </pc:sldMkLst>
        <pc:spChg chg="mod">
          <ac:chgData name="Thomas Stensitzki" userId="75cafe6b-2f2a-469b-85c4-eec3b9c972ba" providerId="ADAL" clId="{363DE228-8D93-47E2-A1D5-6CB8C68569A9}" dt="2021-04-11T11:13:50.672" v="1470"/>
          <ac:spMkLst>
            <pc:docMk/>
            <pc:sldMk cId="1134792597" sldId="441"/>
            <ac:spMk id="2" creationId="{50183ADD-E6D0-4570-B5FB-F95BA9130DEC}"/>
          </ac:spMkLst>
        </pc:spChg>
        <pc:spChg chg="add mod">
          <ac:chgData name="Thomas Stensitzki" userId="75cafe6b-2f2a-469b-85c4-eec3b9c972ba" providerId="ADAL" clId="{363DE228-8D93-47E2-A1D5-6CB8C68569A9}" dt="2021-04-13T16:27:37.624" v="3871" actId="14100"/>
          <ac:spMkLst>
            <pc:docMk/>
            <pc:sldMk cId="1134792597" sldId="441"/>
            <ac:spMk id="3" creationId="{C5673F5D-A124-49F9-A94A-8B2D2411BE61}"/>
          </ac:spMkLst>
        </pc:spChg>
        <pc:picChg chg="mod">
          <ac:chgData name="Thomas Stensitzki" userId="75cafe6b-2f2a-469b-85c4-eec3b9c972ba" providerId="ADAL" clId="{363DE228-8D93-47E2-A1D5-6CB8C68569A9}" dt="2021-04-13T16:26:40.571" v="3865" actId="1036"/>
          <ac:picMkLst>
            <pc:docMk/>
            <pc:sldMk cId="1134792597" sldId="441"/>
            <ac:picMk id="13314" creationId="{84B9686C-48C0-45C9-AD07-90660856CC97}"/>
          </ac:picMkLst>
        </pc:picChg>
      </pc:sldChg>
      <pc:sldChg chg="addSp">
        <pc:chgData name="Thomas Stensitzki" userId="75cafe6b-2f2a-469b-85c4-eec3b9c972ba" providerId="ADAL" clId="{363DE228-8D93-47E2-A1D5-6CB8C68569A9}" dt="2021-04-11T11:08:38.735" v="1356"/>
        <pc:sldMkLst>
          <pc:docMk/>
          <pc:sldMk cId="429761498" sldId="442"/>
        </pc:sldMkLst>
        <pc:picChg chg="add">
          <ac:chgData name="Thomas Stensitzki" userId="75cafe6b-2f2a-469b-85c4-eec3b9c972ba" providerId="ADAL" clId="{363DE228-8D93-47E2-A1D5-6CB8C68569A9}" dt="2021-04-11T11:08:38.735" v="1356"/>
          <ac:picMkLst>
            <pc:docMk/>
            <pc:sldMk cId="429761498" sldId="442"/>
            <ac:picMk id="11266" creationId="{960DDDFF-56CC-481E-9B48-90E1A58D7A39}"/>
          </ac:picMkLst>
        </pc:picChg>
      </pc:sldChg>
      <pc:sldChg chg="addSp">
        <pc:chgData name="Thomas Stensitzki" userId="75cafe6b-2f2a-469b-85c4-eec3b9c972ba" providerId="ADAL" clId="{363DE228-8D93-47E2-A1D5-6CB8C68569A9}" dt="2021-04-11T11:09:45.179" v="1361"/>
        <pc:sldMkLst>
          <pc:docMk/>
          <pc:sldMk cId="1411663160" sldId="442"/>
        </pc:sldMkLst>
        <pc:picChg chg="add">
          <ac:chgData name="Thomas Stensitzki" userId="75cafe6b-2f2a-469b-85c4-eec3b9c972ba" providerId="ADAL" clId="{363DE228-8D93-47E2-A1D5-6CB8C68569A9}" dt="2021-04-11T11:09:45.179" v="1361"/>
          <ac:picMkLst>
            <pc:docMk/>
            <pc:sldMk cId="1411663160" sldId="442"/>
            <ac:picMk id="12290" creationId="{01009F62-B242-48CC-8117-02C2E562F017}"/>
          </ac:picMkLst>
        </pc:picChg>
      </pc:sldChg>
      <pc:sldChg chg="delSp modSp add del mod">
        <pc:chgData name="Thomas Stensitzki" userId="75cafe6b-2f2a-469b-85c4-eec3b9c972ba" providerId="ADAL" clId="{363DE228-8D93-47E2-A1D5-6CB8C68569A9}" dt="2021-04-13T16:26:31.793" v="3849" actId="1035"/>
        <pc:sldMkLst>
          <pc:docMk/>
          <pc:sldMk cId="3082151148" sldId="442"/>
        </pc:sldMkLst>
        <pc:spChg chg="del">
          <ac:chgData name="Thomas Stensitzki" userId="75cafe6b-2f2a-469b-85c4-eec3b9c972ba" providerId="ADAL" clId="{363DE228-8D93-47E2-A1D5-6CB8C68569A9}" dt="2021-04-11T11:08:37.412" v="1355" actId="478"/>
          <ac:spMkLst>
            <pc:docMk/>
            <pc:sldMk cId="3082151148" sldId="442"/>
            <ac:spMk id="5" creationId="{5C1E7465-D3BE-4DAF-94E7-7205D4418D86}"/>
          </ac:spMkLst>
        </pc:spChg>
        <pc:picChg chg="del">
          <ac:chgData name="Thomas Stensitzki" userId="75cafe6b-2f2a-469b-85c4-eec3b9c972ba" providerId="ADAL" clId="{363DE228-8D93-47E2-A1D5-6CB8C68569A9}" dt="2021-04-11T11:08:25.034" v="1353" actId="478"/>
          <ac:picMkLst>
            <pc:docMk/>
            <pc:sldMk cId="3082151148" sldId="442"/>
            <ac:picMk id="10242" creationId="{0282E682-DF59-4945-9355-C607E45806E4}"/>
          </ac:picMkLst>
        </pc:picChg>
        <pc:picChg chg="mod">
          <ac:chgData name="Thomas Stensitzki" userId="75cafe6b-2f2a-469b-85c4-eec3b9c972ba" providerId="ADAL" clId="{363DE228-8D93-47E2-A1D5-6CB8C68569A9}" dt="2021-04-13T16:26:31.793" v="3849" actId="1035"/>
          <ac:picMkLst>
            <pc:docMk/>
            <pc:sldMk cId="3082151148" sldId="442"/>
            <ac:picMk id="11266" creationId="{960DDDFF-56CC-481E-9B48-90E1A58D7A39}"/>
          </ac:picMkLst>
        </pc:picChg>
        <pc:picChg chg="mod">
          <ac:chgData name="Thomas Stensitzki" userId="75cafe6b-2f2a-469b-85c4-eec3b9c972ba" providerId="ADAL" clId="{363DE228-8D93-47E2-A1D5-6CB8C68569A9}" dt="2021-04-13T16:26:27.473" v="3838" actId="1036"/>
          <ac:picMkLst>
            <pc:docMk/>
            <pc:sldMk cId="3082151148" sldId="442"/>
            <ac:picMk id="12290" creationId="{01009F62-B242-48CC-8117-02C2E562F017}"/>
          </ac:picMkLst>
        </pc:picChg>
      </pc:sldChg>
      <pc:sldChg chg="addSp modSp add del mod chgLayout">
        <pc:chgData name="Thomas Stensitzki" userId="75cafe6b-2f2a-469b-85c4-eec3b9c972ba" providerId="ADAL" clId="{363DE228-8D93-47E2-A1D5-6CB8C68569A9}" dt="2021-04-13T16:30:27.207" v="3874" actId="1076"/>
        <pc:sldMkLst>
          <pc:docMk/>
          <pc:sldMk cId="2894310663" sldId="443"/>
        </pc:sldMkLst>
        <pc:spChg chg="mod ord">
          <ac:chgData name="Thomas Stensitzki" userId="75cafe6b-2f2a-469b-85c4-eec3b9c972ba" providerId="ADAL" clId="{363DE228-8D93-47E2-A1D5-6CB8C68569A9}" dt="2021-04-11T12:16:22.638" v="1734" actId="700"/>
          <ac:spMkLst>
            <pc:docMk/>
            <pc:sldMk cId="2894310663" sldId="443"/>
            <ac:spMk id="2" creationId="{50183ADD-E6D0-4570-B5FB-F95BA9130DEC}"/>
          </ac:spMkLst>
        </pc:spChg>
        <pc:spChg chg="add mod ord">
          <ac:chgData name="Thomas Stensitzki" userId="75cafe6b-2f2a-469b-85c4-eec3b9c972ba" providerId="ADAL" clId="{363DE228-8D93-47E2-A1D5-6CB8C68569A9}" dt="2021-04-11T12:17:43.883" v="1766" actId="20577"/>
          <ac:spMkLst>
            <pc:docMk/>
            <pc:sldMk cId="2894310663" sldId="443"/>
            <ac:spMk id="3" creationId="{BA26520B-182E-4663-8494-7C118FD95DC0}"/>
          </ac:spMkLst>
        </pc:spChg>
        <pc:spChg chg="add mod">
          <ac:chgData name="Thomas Stensitzki" userId="75cafe6b-2f2a-469b-85c4-eec3b9c972ba" providerId="ADAL" clId="{363DE228-8D93-47E2-A1D5-6CB8C68569A9}" dt="2021-04-11T12:18:18.284" v="1772" actId="1076"/>
          <ac:spMkLst>
            <pc:docMk/>
            <pc:sldMk cId="2894310663" sldId="443"/>
            <ac:spMk id="6" creationId="{092F3A9E-3C85-42E7-AAE2-570492847E53}"/>
          </ac:spMkLst>
        </pc:spChg>
        <pc:picChg chg="mod">
          <ac:chgData name="Thomas Stensitzki" userId="75cafe6b-2f2a-469b-85c4-eec3b9c972ba" providerId="ADAL" clId="{363DE228-8D93-47E2-A1D5-6CB8C68569A9}" dt="2021-04-13T16:30:27.207" v="3874" actId="1076"/>
          <ac:picMkLst>
            <pc:docMk/>
            <pc:sldMk cId="2894310663" sldId="443"/>
            <ac:picMk id="14338" creationId="{C8543E28-7205-4AC6-A54D-0064BA5D8A10}"/>
          </ac:picMkLst>
        </pc:picChg>
      </pc:sldChg>
      <pc:sldChg chg="addSp">
        <pc:chgData name="Thomas Stensitzki" userId="75cafe6b-2f2a-469b-85c4-eec3b9c972ba" providerId="ADAL" clId="{363DE228-8D93-47E2-A1D5-6CB8C68569A9}" dt="2021-04-11T12:16:02.719" v="1730"/>
        <pc:sldMkLst>
          <pc:docMk/>
          <pc:sldMk cId="3726450046" sldId="443"/>
        </pc:sldMkLst>
        <pc:picChg chg="add">
          <ac:chgData name="Thomas Stensitzki" userId="75cafe6b-2f2a-469b-85c4-eec3b9c972ba" providerId="ADAL" clId="{363DE228-8D93-47E2-A1D5-6CB8C68569A9}" dt="2021-04-11T12:16:02.719" v="1730"/>
          <ac:picMkLst>
            <pc:docMk/>
            <pc:sldMk cId="3726450046" sldId="443"/>
            <ac:picMk id="14338" creationId="{C8543E28-7205-4AC6-A54D-0064BA5D8A10}"/>
          </ac:picMkLst>
        </pc:picChg>
      </pc:sldChg>
      <pc:sldChg chg="addSp delSp modSp add mod chgLayout">
        <pc:chgData name="Thomas Stensitzki" userId="75cafe6b-2f2a-469b-85c4-eec3b9c972ba" providerId="ADAL" clId="{363DE228-8D93-47E2-A1D5-6CB8C68569A9}" dt="2021-04-13T16:29:49.374" v="3873" actId="113"/>
        <pc:sldMkLst>
          <pc:docMk/>
          <pc:sldMk cId="625199879" sldId="444"/>
        </pc:sldMkLst>
        <pc:spChg chg="mod ord">
          <ac:chgData name="Thomas Stensitzki" userId="75cafe6b-2f2a-469b-85c4-eec3b9c972ba" providerId="ADAL" clId="{363DE228-8D93-47E2-A1D5-6CB8C68569A9}" dt="2021-04-11T11:14:42.862" v="1477" actId="700"/>
          <ac:spMkLst>
            <pc:docMk/>
            <pc:sldMk cId="625199879" sldId="444"/>
            <ac:spMk id="2" creationId="{50183ADD-E6D0-4570-B5FB-F95BA9130DEC}"/>
          </ac:spMkLst>
        </pc:spChg>
        <pc:spChg chg="add del mod ord">
          <ac:chgData name="Thomas Stensitzki" userId="75cafe6b-2f2a-469b-85c4-eec3b9c972ba" providerId="ADAL" clId="{363DE228-8D93-47E2-A1D5-6CB8C68569A9}" dt="2021-04-11T11:15:02.313" v="1478" actId="3680"/>
          <ac:spMkLst>
            <pc:docMk/>
            <pc:sldMk cId="625199879" sldId="444"/>
            <ac:spMk id="3" creationId="{78D8FCD1-D8DB-4D60-859C-7265AD172D70}"/>
          </ac:spMkLst>
        </pc:spChg>
        <pc:graphicFrameChg chg="add mod ord modGraphic">
          <ac:chgData name="Thomas Stensitzki" userId="75cafe6b-2f2a-469b-85c4-eec3b9c972ba" providerId="ADAL" clId="{363DE228-8D93-47E2-A1D5-6CB8C68569A9}" dt="2021-04-13T16:29:49.374" v="3873" actId="113"/>
          <ac:graphicFrameMkLst>
            <pc:docMk/>
            <pc:sldMk cId="625199879" sldId="444"/>
            <ac:graphicFrameMk id="4" creationId="{0F22A601-A9C9-4363-ABFD-8ED7802B0289}"/>
          </ac:graphicFrameMkLst>
        </pc:graphicFrameChg>
        <pc:picChg chg="del">
          <ac:chgData name="Thomas Stensitzki" userId="75cafe6b-2f2a-469b-85c4-eec3b9c972ba" providerId="ADAL" clId="{363DE228-8D93-47E2-A1D5-6CB8C68569A9}" dt="2021-04-11T11:14:38.490" v="1476" actId="478"/>
          <ac:picMkLst>
            <pc:docMk/>
            <pc:sldMk cId="625199879" sldId="444"/>
            <ac:picMk id="13314" creationId="{84B9686C-48C0-45C9-AD07-90660856CC97}"/>
          </ac:picMkLst>
        </pc:picChg>
      </pc:sldChg>
      <pc:sldChg chg="modSp add del mod">
        <pc:chgData name="Thomas Stensitzki" userId="75cafe6b-2f2a-469b-85c4-eec3b9c972ba" providerId="ADAL" clId="{363DE228-8D93-47E2-A1D5-6CB8C68569A9}" dt="2021-04-11T12:37:35.160" v="2453" actId="1440"/>
        <pc:sldMkLst>
          <pc:docMk/>
          <pc:sldMk cId="1296016441" sldId="445"/>
        </pc:sldMkLst>
        <pc:spChg chg="mod">
          <ac:chgData name="Thomas Stensitzki" userId="75cafe6b-2f2a-469b-85c4-eec3b9c972ba" providerId="ADAL" clId="{363DE228-8D93-47E2-A1D5-6CB8C68569A9}" dt="2021-04-11T12:19:09.631" v="1797"/>
          <ac:spMkLst>
            <pc:docMk/>
            <pc:sldMk cId="1296016441" sldId="445"/>
            <ac:spMk id="2" creationId="{50183ADD-E6D0-4570-B5FB-F95BA9130DEC}"/>
          </ac:spMkLst>
        </pc:spChg>
        <pc:picChg chg="mod">
          <ac:chgData name="Thomas Stensitzki" userId="75cafe6b-2f2a-469b-85c4-eec3b9c972ba" providerId="ADAL" clId="{363DE228-8D93-47E2-A1D5-6CB8C68569A9}" dt="2021-04-11T12:37:35.160" v="2453" actId="1440"/>
          <ac:picMkLst>
            <pc:docMk/>
            <pc:sldMk cId="1296016441" sldId="445"/>
            <ac:picMk id="15362" creationId="{45A7CBBE-01F4-4EDA-9C23-0C2D154F86BA}"/>
          </ac:picMkLst>
        </pc:picChg>
      </pc:sldChg>
      <pc:sldChg chg="addSp">
        <pc:chgData name="Thomas Stensitzki" userId="75cafe6b-2f2a-469b-85c4-eec3b9c972ba" providerId="ADAL" clId="{363DE228-8D93-47E2-A1D5-6CB8C68569A9}" dt="2021-04-11T12:19:16.182" v="1798"/>
        <pc:sldMkLst>
          <pc:docMk/>
          <pc:sldMk cId="1359793213" sldId="445"/>
        </pc:sldMkLst>
        <pc:picChg chg="add">
          <ac:chgData name="Thomas Stensitzki" userId="75cafe6b-2f2a-469b-85c4-eec3b9c972ba" providerId="ADAL" clId="{363DE228-8D93-47E2-A1D5-6CB8C68569A9}" dt="2021-04-11T12:19:16.182" v="1798"/>
          <ac:picMkLst>
            <pc:docMk/>
            <pc:sldMk cId="1359793213" sldId="445"/>
            <ac:picMk id="15362" creationId="{45A7CBBE-01F4-4EDA-9C23-0C2D154F86BA}"/>
          </ac:picMkLst>
        </pc:picChg>
      </pc:sldChg>
      <pc:sldChg chg="addSp">
        <pc:chgData name="Thomas Stensitzki" userId="75cafe6b-2f2a-469b-85c4-eec3b9c972ba" providerId="ADAL" clId="{363DE228-8D93-47E2-A1D5-6CB8C68569A9}" dt="2021-04-11T12:20:38.424" v="1824"/>
        <pc:sldMkLst>
          <pc:docMk/>
          <pc:sldMk cId="2314800460" sldId="446"/>
        </pc:sldMkLst>
        <pc:picChg chg="add">
          <ac:chgData name="Thomas Stensitzki" userId="75cafe6b-2f2a-469b-85c4-eec3b9c972ba" providerId="ADAL" clId="{363DE228-8D93-47E2-A1D5-6CB8C68569A9}" dt="2021-04-11T12:20:38.424" v="1824"/>
          <ac:picMkLst>
            <pc:docMk/>
            <pc:sldMk cId="2314800460" sldId="446"/>
            <ac:picMk id="16386" creationId="{73AAB821-D611-4DB7-B190-1DEFD0271BC9}"/>
          </ac:picMkLst>
        </pc:picChg>
      </pc:sldChg>
      <pc:sldChg chg="modSp add del mod">
        <pc:chgData name="Thomas Stensitzki" userId="75cafe6b-2f2a-469b-85c4-eec3b9c972ba" providerId="ADAL" clId="{363DE228-8D93-47E2-A1D5-6CB8C68569A9}" dt="2021-04-11T12:37:30.682" v="2452" actId="1440"/>
        <pc:sldMkLst>
          <pc:docMk/>
          <pc:sldMk cId="2712150207" sldId="446"/>
        </pc:sldMkLst>
        <pc:spChg chg="mod">
          <ac:chgData name="Thomas Stensitzki" userId="75cafe6b-2f2a-469b-85c4-eec3b9c972ba" providerId="ADAL" clId="{363DE228-8D93-47E2-A1D5-6CB8C68569A9}" dt="2021-04-11T12:20:32.521" v="1823"/>
          <ac:spMkLst>
            <pc:docMk/>
            <pc:sldMk cId="2712150207" sldId="446"/>
            <ac:spMk id="2" creationId="{50183ADD-E6D0-4570-B5FB-F95BA9130DEC}"/>
          </ac:spMkLst>
        </pc:spChg>
        <pc:picChg chg="mod">
          <ac:chgData name="Thomas Stensitzki" userId="75cafe6b-2f2a-469b-85c4-eec3b9c972ba" providerId="ADAL" clId="{363DE228-8D93-47E2-A1D5-6CB8C68569A9}" dt="2021-04-11T12:37:30.682" v="2452" actId="1440"/>
          <ac:picMkLst>
            <pc:docMk/>
            <pc:sldMk cId="2712150207" sldId="446"/>
            <ac:picMk id="16386" creationId="{73AAB821-D611-4DB7-B190-1DEFD0271BC9}"/>
          </ac:picMkLst>
        </pc:picChg>
      </pc:sldChg>
      <pc:sldChg chg="addSp modSp add del mod chgLayout">
        <pc:chgData name="Thomas Stensitzki" userId="75cafe6b-2f2a-469b-85c4-eec3b9c972ba" providerId="ADAL" clId="{363DE228-8D93-47E2-A1D5-6CB8C68569A9}" dt="2021-04-11T12:37:27.555" v="2451" actId="1440"/>
        <pc:sldMkLst>
          <pc:docMk/>
          <pc:sldMk cId="3622258366" sldId="447"/>
        </pc:sldMkLst>
        <pc:spChg chg="mod ord">
          <ac:chgData name="Thomas Stensitzki" userId="75cafe6b-2f2a-469b-85c4-eec3b9c972ba" providerId="ADAL" clId="{363DE228-8D93-47E2-A1D5-6CB8C68569A9}" dt="2021-04-11T12:24:01.159" v="1879" actId="700"/>
          <ac:spMkLst>
            <pc:docMk/>
            <pc:sldMk cId="3622258366" sldId="447"/>
            <ac:spMk id="2" creationId="{50183ADD-E6D0-4570-B5FB-F95BA9130DEC}"/>
          </ac:spMkLst>
        </pc:spChg>
        <pc:spChg chg="add mod ord">
          <ac:chgData name="Thomas Stensitzki" userId="75cafe6b-2f2a-469b-85c4-eec3b9c972ba" providerId="ADAL" clId="{363DE228-8D93-47E2-A1D5-6CB8C68569A9}" dt="2021-04-11T12:26:11.509" v="2070" actId="20577"/>
          <ac:spMkLst>
            <pc:docMk/>
            <pc:sldMk cId="3622258366" sldId="447"/>
            <ac:spMk id="3" creationId="{753A6C28-5235-4785-817A-3E51163696AE}"/>
          </ac:spMkLst>
        </pc:spChg>
        <pc:picChg chg="mod">
          <ac:chgData name="Thomas Stensitzki" userId="75cafe6b-2f2a-469b-85c4-eec3b9c972ba" providerId="ADAL" clId="{363DE228-8D93-47E2-A1D5-6CB8C68569A9}" dt="2021-04-11T12:37:27.555" v="2451" actId="1440"/>
          <ac:picMkLst>
            <pc:docMk/>
            <pc:sldMk cId="3622258366" sldId="447"/>
            <ac:picMk id="17410" creationId="{01F8CDA8-6946-4ACB-8DF9-C38B518CA35E}"/>
          </ac:picMkLst>
        </pc:picChg>
      </pc:sldChg>
      <pc:sldChg chg="addSp">
        <pc:chgData name="Thomas Stensitzki" userId="75cafe6b-2f2a-469b-85c4-eec3b9c972ba" providerId="ADAL" clId="{363DE228-8D93-47E2-A1D5-6CB8C68569A9}" dt="2021-04-11T12:23:52.069" v="1875"/>
        <pc:sldMkLst>
          <pc:docMk/>
          <pc:sldMk cId="3804870860" sldId="447"/>
        </pc:sldMkLst>
        <pc:picChg chg="add">
          <ac:chgData name="Thomas Stensitzki" userId="75cafe6b-2f2a-469b-85c4-eec3b9c972ba" providerId="ADAL" clId="{363DE228-8D93-47E2-A1D5-6CB8C68569A9}" dt="2021-04-11T12:23:52.069" v="1875"/>
          <ac:picMkLst>
            <pc:docMk/>
            <pc:sldMk cId="3804870860" sldId="447"/>
            <ac:picMk id="17410" creationId="{01F8CDA8-6946-4ACB-8DF9-C38B518CA35E}"/>
          </ac:picMkLst>
        </pc:picChg>
      </pc:sldChg>
      <pc:sldChg chg="modSp add mod ord modNotesTx">
        <pc:chgData name="Thomas Stensitzki" userId="75cafe6b-2f2a-469b-85c4-eec3b9c972ba" providerId="ADAL" clId="{363DE228-8D93-47E2-A1D5-6CB8C68569A9}" dt="2021-04-13T16:05:31.779" v="3208" actId="20577"/>
        <pc:sldMkLst>
          <pc:docMk/>
          <pc:sldMk cId="1736350639" sldId="448"/>
        </pc:sldMkLst>
        <pc:spChg chg="mod">
          <ac:chgData name="Thomas Stensitzki" userId="75cafe6b-2f2a-469b-85c4-eec3b9c972ba" providerId="ADAL" clId="{363DE228-8D93-47E2-A1D5-6CB8C68569A9}" dt="2021-04-13T16:05:31.779" v="3208" actId="20577"/>
          <ac:spMkLst>
            <pc:docMk/>
            <pc:sldMk cId="1736350639" sldId="448"/>
            <ac:spMk id="5" creationId="{C24DACB5-1BEC-4C86-9652-BAFD8DE56FEF}"/>
          </ac:spMkLst>
        </pc:spChg>
      </pc:sldChg>
      <pc:sldChg chg="addSp">
        <pc:chgData name="Thomas Stensitzki" userId="75cafe6b-2f2a-469b-85c4-eec3b9c972ba" providerId="ADAL" clId="{363DE228-8D93-47E2-A1D5-6CB8C68569A9}" dt="2021-04-11T12:27:26.506" v="2097"/>
        <pc:sldMkLst>
          <pc:docMk/>
          <pc:sldMk cId="732407738" sldId="449"/>
        </pc:sldMkLst>
        <pc:picChg chg="add">
          <ac:chgData name="Thomas Stensitzki" userId="75cafe6b-2f2a-469b-85c4-eec3b9c972ba" providerId="ADAL" clId="{363DE228-8D93-47E2-A1D5-6CB8C68569A9}" dt="2021-04-11T12:27:26.506" v="2097"/>
          <ac:picMkLst>
            <pc:docMk/>
            <pc:sldMk cId="732407738" sldId="449"/>
            <ac:picMk id="19458" creationId="{AD4FC084-E460-4FDE-B24B-B8078181CB5A}"/>
          </ac:picMkLst>
        </pc:picChg>
      </pc:sldChg>
      <pc:sldChg chg="modSp add del mod">
        <pc:chgData name="Thomas Stensitzki" userId="75cafe6b-2f2a-469b-85c4-eec3b9c972ba" providerId="ADAL" clId="{363DE228-8D93-47E2-A1D5-6CB8C68569A9}" dt="2021-04-11T12:37:25.067" v="2450" actId="1440"/>
        <pc:sldMkLst>
          <pc:docMk/>
          <pc:sldMk cId="2730803217" sldId="449"/>
        </pc:sldMkLst>
        <pc:spChg chg="mod">
          <ac:chgData name="Thomas Stensitzki" userId="75cafe6b-2f2a-469b-85c4-eec3b9c972ba" providerId="ADAL" clId="{363DE228-8D93-47E2-A1D5-6CB8C68569A9}" dt="2021-04-11T12:26:57.186" v="2092"/>
          <ac:spMkLst>
            <pc:docMk/>
            <pc:sldMk cId="2730803217" sldId="449"/>
            <ac:spMk id="2" creationId="{50183ADD-E6D0-4570-B5FB-F95BA9130DEC}"/>
          </ac:spMkLst>
        </pc:spChg>
        <pc:picChg chg="mod">
          <ac:chgData name="Thomas Stensitzki" userId="75cafe6b-2f2a-469b-85c4-eec3b9c972ba" providerId="ADAL" clId="{363DE228-8D93-47E2-A1D5-6CB8C68569A9}" dt="2021-04-11T12:37:25.067" v="2450" actId="1440"/>
          <ac:picMkLst>
            <pc:docMk/>
            <pc:sldMk cId="2730803217" sldId="449"/>
            <ac:picMk id="18434" creationId="{4404F047-5A3E-4015-9D2D-FFC316BCED24}"/>
          </ac:picMkLst>
        </pc:picChg>
        <pc:picChg chg="mod">
          <ac:chgData name="Thomas Stensitzki" userId="75cafe6b-2f2a-469b-85c4-eec3b9c972ba" providerId="ADAL" clId="{363DE228-8D93-47E2-A1D5-6CB8C68569A9}" dt="2021-04-11T12:37:24.295" v="2449" actId="1440"/>
          <ac:picMkLst>
            <pc:docMk/>
            <pc:sldMk cId="2730803217" sldId="449"/>
            <ac:picMk id="19458" creationId="{AD4FC084-E460-4FDE-B24B-B8078181CB5A}"/>
          </ac:picMkLst>
        </pc:picChg>
      </pc:sldChg>
      <pc:sldChg chg="addSp">
        <pc:chgData name="Thomas Stensitzki" userId="75cafe6b-2f2a-469b-85c4-eec3b9c972ba" providerId="ADAL" clId="{363DE228-8D93-47E2-A1D5-6CB8C68569A9}" dt="2021-04-11T12:27:08.898" v="2093"/>
        <pc:sldMkLst>
          <pc:docMk/>
          <pc:sldMk cId="2947644510" sldId="449"/>
        </pc:sldMkLst>
        <pc:picChg chg="add">
          <ac:chgData name="Thomas Stensitzki" userId="75cafe6b-2f2a-469b-85c4-eec3b9c972ba" providerId="ADAL" clId="{363DE228-8D93-47E2-A1D5-6CB8C68569A9}" dt="2021-04-11T12:27:08.898" v="2093"/>
          <ac:picMkLst>
            <pc:docMk/>
            <pc:sldMk cId="2947644510" sldId="449"/>
            <ac:picMk id="18434" creationId="{4404F047-5A3E-4015-9D2D-FFC316BCED24}"/>
          </ac:picMkLst>
        </pc:picChg>
      </pc:sldChg>
      <pc:sldChg chg="modSp add del mod modNotesTx">
        <pc:chgData name="Thomas Stensitzki" userId="75cafe6b-2f2a-469b-85c4-eec3b9c972ba" providerId="ADAL" clId="{363DE228-8D93-47E2-A1D5-6CB8C68569A9}" dt="2021-04-11T12:37:18.740" v="2447" actId="1440"/>
        <pc:sldMkLst>
          <pc:docMk/>
          <pc:sldMk cId="1458715789" sldId="450"/>
        </pc:sldMkLst>
        <pc:spChg chg="mod">
          <ac:chgData name="Thomas Stensitzki" userId="75cafe6b-2f2a-469b-85c4-eec3b9c972ba" providerId="ADAL" clId="{363DE228-8D93-47E2-A1D5-6CB8C68569A9}" dt="2021-04-11T12:29:15.667" v="2133"/>
          <ac:spMkLst>
            <pc:docMk/>
            <pc:sldMk cId="1458715789" sldId="450"/>
            <ac:spMk id="2" creationId="{50183ADD-E6D0-4570-B5FB-F95BA9130DEC}"/>
          </ac:spMkLst>
        </pc:spChg>
        <pc:picChg chg="mod">
          <ac:chgData name="Thomas Stensitzki" userId="75cafe6b-2f2a-469b-85c4-eec3b9c972ba" providerId="ADAL" clId="{363DE228-8D93-47E2-A1D5-6CB8C68569A9}" dt="2021-04-11T12:37:18.740" v="2447" actId="1440"/>
          <ac:picMkLst>
            <pc:docMk/>
            <pc:sldMk cId="1458715789" sldId="450"/>
            <ac:picMk id="21506" creationId="{BE06DE3E-E764-42FF-886E-5F8F7A206360}"/>
          </ac:picMkLst>
        </pc:picChg>
      </pc:sldChg>
      <pc:sldChg chg="addSp">
        <pc:chgData name="Thomas Stensitzki" userId="75cafe6b-2f2a-469b-85c4-eec3b9c972ba" providerId="ADAL" clId="{363DE228-8D93-47E2-A1D5-6CB8C68569A9}" dt="2021-04-11T12:29:33.419" v="2136"/>
        <pc:sldMkLst>
          <pc:docMk/>
          <pc:sldMk cId="3580567376" sldId="450"/>
        </pc:sldMkLst>
        <pc:picChg chg="add">
          <ac:chgData name="Thomas Stensitzki" userId="75cafe6b-2f2a-469b-85c4-eec3b9c972ba" providerId="ADAL" clId="{363DE228-8D93-47E2-A1D5-6CB8C68569A9}" dt="2021-04-11T12:29:33.419" v="2136"/>
          <ac:picMkLst>
            <pc:docMk/>
            <pc:sldMk cId="3580567376" sldId="450"/>
            <ac:picMk id="21506" creationId="{BE06DE3E-E764-42FF-886E-5F8F7A206360}"/>
          </ac:picMkLst>
        </pc:picChg>
      </pc:sldChg>
      <pc:sldChg chg="addSp">
        <pc:chgData name="Thomas Stensitzki" userId="75cafe6b-2f2a-469b-85c4-eec3b9c972ba" providerId="ADAL" clId="{363DE228-8D93-47E2-A1D5-6CB8C68569A9}" dt="2021-04-11T12:27:51.512" v="2103"/>
        <pc:sldMkLst>
          <pc:docMk/>
          <pc:sldMk cId="211374260" sldId="451"/>
        </pc:sldMkLst>
        <pc:picChg chg="add">
          <ac:chgData name="Thomas Stensitzki" userId="75cafe6b-2f2a-469b-85c4-eec3b9c972ba" providerId="ADAL" clId="{363DE228-8D93-47E2-A1D5-6CB8C68569A9}" dt="2021-04-11T12:27:51.512" v="2103"/>
          <ac:picMkLst>
            <pc:docMk/>
            <pc:sldMk cId="211374260" sldId="451"/>
            <ac:picMk id="20482" creationId="{F1BF2DED-0738-4DEB-B581-70C36CD1EDC7}"/>
          </ac:picMkLst>
        </pc:picChg>
      </pc:sldChg>
      <pc:sldChg chg="delSp modSp add del">
        <pc:chgData name="Thomas Stensitzki" userId="75cafe6b-2f2a-469b-85c4-eec3b9c972ba" providerId="ADAL" clId="{363DE228-8D93-47E2-A1D5-6CB8C68569A9}" dt="2021-04-11T12:37:20.585" v="2448" actId="1440"/>
        <pc:sldMkLst>
          <pc:docMk/>
          <pc:sldMk cId="3121195372" sldId="451"/>
        </pc:sldMkLst>
        <pc:picChg chg="del">
          <ac:chgData name="Thomas Stensitzki" userId="75cafe6b-2f2a-469b-85c4-eec3b9c972ba" providerId="ADAL" clId="{363DE228-8D93-47E2-A1D5-6CB8C68569A9}" dt="2021-04-11T12:27:47.758" v="2102" actId="478"/>
          <ac:picMkLst>
            <pc:docMk/>
            <pc:sldMk cId="3121195372" sldId="451"/>
            <ac:picMk id="19458" creationId="{AD4FC084-E460-4FDE-B24B-B8078181CB5A}"/>
          </ac:picMkLst>
        </pc:picChg>
        <pc:picChg chg="mod">
          <ac:chgData name="Thomas Stensitzki" userId="75cafe6b-2f2a-469b-85c4-eec3b9c972ba" providerId="ADAL" clId="{363DE228-8D93-47E2-A1D5-6CB8C68569A9}" dt="2021-04-11T12:37:20.585" v="2448" actId="1440"/>
          <ac:picMkLst>
            <pc:docMk/>
            <pc:sldMk cId="3121195372" sldId="451"/>
            <ac:picMk id="20482" creationId="{F1BF2DED-0738-4DEB-B581-70C36CD1EDC7}"/>
          </ac:picMkLst>
        </pc:picChg>
      </pc:sldChg>
      <pc:sldChg chg="addSp modSp add del mod chgLayout">
        <pc:chgData name="Thomas Stensitzki" userId="75cafe6b-2f2a-469b-85c4-eec3b9c972ba" providerId="ADAL" clId="{363DE228-8D93-47E2-A1D5-6CB8C68569A9}" dt="2021-04-11T12:37:16.586" v="2446" actId="1440"/>
        <pc:sldMkLst>
          <pc:docMk/>
          <pc:sldMk cId="2280653341" sldId="452"/>
        </pc:sldMkLst>
        <pc:spChg chg="mod ord">
          <ac:chgData name="Thomas Stensitzki" userId="75cafe6b-2f2a-469b-85c4-eec3b9c972ba" providerId="ADAL" clId="{363DE228-8D93-47E2-A1D5-6CB8C68569A9}" dt="2021-04-11T12:33:53.835" v="2219" actId="700"/>
          <ac:spMkLst>
            <pc:docMk/>
            <pc:sldMk cId="2280653341" sldId="452"/>
            <ac:spMk id="2" creationId="{50183ADD-E6D0-4570-B5FB-F95BA9130DEC}"/>
          </ac:spMkLst>
        </pc:spChg>
        <pc:spChg chg="add mod ord">
          <ac:chgData name="Thomas Stensitzki" userId="75cafe6b-2f2a-469b-85c4-eec3b9c972ba" providerId="ADAL" clId="{363DE228-8D93-47E2-A1D5-6CB8C68569A9}" dt="2021-04-11T12:35:29.204" v="2412" actId="20577"/>
          <ac:spMkLst>
            <pc:docMk/>
            <pc:sldMk cId="2280653341" sldId="452"/>
            <ac:spMk id="3" creationId="{DF8B6183-66A7-405D-A178-0A011BC0CCDA}"/>
          </ac:spMkLst>
        </pc:spChg>
        <pc:picChg chg="mod">
          <ac:chgData name="Thomas Stensitzki" userId="75cafe6b-2f2a-469b-85c4-eec3b9c972ba" providerId="ADAL" clId="{363DE228-8D93-47E2-A1D5-6CB8C68569A9}" dt="2021-04-11T12:37:16.586" v="2446" actId="1440"/>
          <ac:picMkLst>
            <pc:docMk/>
            <pc:sldMk cId="2280653341" sldId="452"/>
            <ac:picMk id="22530" creationId="{BC769D3B-0C62-48F9-B2D4-935C29420114}"/>
          </ac:picMkLst>
        </pc:picChg>
      </pc:sldChg>
      <pc:sldChg chg="addSp">
        <pc:chgData name="Thomas Stensitzki" userId="75cafe6b-2f2a-469b-85c4-eec3b9c972ba" providerId="ADAL" clId="{363DE228-8D93-47E2-A1D5-6CB8C68569A9}" dt="2021-04-11T12:33:19.481" v="2213"/>
        <pc:sldMkLst>
          <pc:docMk/>
          <pc:sldMk cId="3958338536" sldId="452"/>
        </pc:sldMkLst>
        <pc:picChg chg="add">
          <ac:chgData name="Thomas Stensitzki" userId="75cafe6b-2f2a-469b-85c4-eec3b9c972ba" providerId="ADAL" clId="{363DE228-8D93-47E2-A1D5-6CB8C68569A9}" dt="2021-04-11T12:33:19.481" v="2213"/>
          <ac:picMkLst>
            <pc:docMk/>
            <pc:sldMk cId="3958338536" sldId="452"/>
            <ac:picMk id="22530" creationId="{BC769D3B-0C62-48F9-B2D4-935C29420114}"/>
          </ac:picMkLst>
        </pc:picChg>
      </pc:sldChg>
      <pc:sldChg chg="addSp">
        <pc:chgData name="Thomas Stensitzki" userId="75cafe6b-2f2a-469b-85c4-eec3b9c972ba" providerId="ADAL" clId="{363DE228-8D93-47E2-A1D5-6CB8C68569A9}" dt="2021-04-11T12:36:58.282" v="2439"/>
        <pc:sldMkLst>
          <pc:docMk/>
          <pc:sldMk cId="716402514" sldId="453"/>
        </pc:sldMkLst>
        <pc:picChg chg="add">
          <ac:chgData name="Thomas Stensitzki" userId="75cafe6b-2f2a-469b-85c4-eec3b9c972ba" providerId="ADAL" clId="{363DE228-8D93-47E2-A1D5-6CB8C68569A9}" dt="2021-04-11T12:36:58.282" v="2439"/>
          <ac:picMkLst>
            <pc:docMk/>
            <pc:sldMk cId="716402514" sldId="453"/>
            <ac:picMk id="25602" creationId="{2E5A62CE-B198-418D-AFB2-F840A45B318C}"/>
          </ac:picMkLst>
        </pc:picChg>
      </pc:sldChg>
      <pc:sldChg chg="modSp add del mod modNotesTx">
        <pc:chgData name="Thomas Stensitzki" userId="75cafe6b-2f2a-469b-85c4-eec3b9c972ba" providerId="ADAL" clId="{363DE228-8D93-47E2-A1D5-6CB8C68569A9}" dt="2021-04-11T12:37:13.694" v="2445" actId="1440"/>
        <pc:sldMkLst>
          <pc:docMk/>
          <pc:sldMk cId="3153011246" sldId="453"/>
        </pc:sldMkLst>
        <pc:spChg chg="mod">
          <ac:chgData name="Thomas Stensitzki" userId="75cafe6b-2f2a-469b-85c4-eec3b9c972ba" providerId="ADAL" clId="{363DE228-8D93-47E2-A1D5-6CB8C68569A9}" dt="2021-04-11T12:36:15.457" v="2429"/>
          <ac:spMkLst>
            <pc:docMk/>
            <pc:sldMk cId="3153011246" sldId="453"/>
            <ac:spMk id="2" creationId="{50183ADD-E6D0-4570-B5FB-F95BA9130DEC}"/>
          </ac:spMkLst>
        </pc:spChg>
        <pc:picChg chg="mod">
          <ac:chgData name="Thomas Stensitzki" userId="75cafe6b-2f2a-469b-85c4-eec3b9c972ba" providerId="ADAL" clId="{363DE228-8D93-47E2-A1D5-6CB8C68569A9}" dt="2021-04-11T12:37:11.413" v="2443" actId="1440"/>
          <ac:picMkLst>
            <pc:docMk/>
            <pc:sldMk cId="3153011246" sldId="453"/>
            <ac:picMk id="23554" creationId="{5AE28E0E-192A-4861-A7DD-64B0A5A21BDD}"/>
          </ac:picMkLst>
        </pc:picChg>
        <pc:picChg chg="mod">
          <ac:chgData name="Thomas Stensitzki" userId="75cafe6b-2f2a-469b-85c4-eec3b9c972ba" providerId="ADAL" clId="{363DE228-8D93-47E2-A1D5-6CB8C68569A9}" dt="2021-04-11T12:37:12.670" v="2444" actId="1440"/>
          <ac:picMkLst>
            <pc:docMk/>
            <pc:sldMk cId="3153011246" sldId="453"/>
            <ac:picMk id="24578" creationId="{F39A3F11-39F7-48CB-8419-60EC0F3B9A72}"/>
          </ac:picMkLst>
        </pc:picChg>
        <pc:picChg chg="mod">
          <ac:chgData name="Thomas Stensitzki" userId="75cafe6b-2f2a-469b-85c4-eec3b9c972ba" providerId="ADAL" clId="{363DE228-8D93-47E2-A1D5-6CB8C68569A9}" dt="2021-04-11T12:37:13.694" v="2445" actId="1440"/>
          <ac:picMkLst>
            <pc:docMk/>
            <pc:sldMk cId="3153011246" sldId="453"/>
            <ac:picMk id="25602" creationId="{2E5A62CE-B198-418D-AFB2-F840A45B318C}"/>
          </ac:picMkLst>
        </pc:picChg>
      </pc:sldChg>
      <pc:sldChg chg="addSp">
        <pc:chgData name="Thomas Stensitzki" userId="75cafe6b-2f2a-469b-85c4-eec3b9c972ba" providerId="ADAL" clId="{363DE228-8D93-47E2-A1D5-6CB8C68569A9}" dt="2021-04-11T12:36:34.782" v="2432"/>
        <pc:sldMkLst>
          <pc:docMk/>
          <pc:sldMk cId="4090232713" sldId="453"/>
        </pc:sldMkLst>
        <pc:picChg chg="add">
          <ac:chgData name="Thomas Stensitzki" userId="75cafe6b-2f2a-469b-85c4-eec3b9c972ba" providerId="ADAL" clId="{363DE228-8D93-47E2-A1D5-6CB8C68569A9}" dt="2021-04-11T12:36:34.782" v="2432"/>
          <ac:picMkLst>
            <pc:docMk/>
            <pc:sldMk cId="4090232713" sldId="453"/>
            <ac:picMk id="23554" creationId="{5AE28E0E-192A-4861-A7DD-64B0A5A21BDD}"/>
          </ac:picMkLst>
        </pc:picChg>
      </pc:sldChg>
      <pc:sldChg chg="addSp">
        <pc:chgData name="Thomas Stensitzki" userId="75cafe6b-2f2a-469b-85c4-eec3b9c972ba" providerId="ADAL" clId="{363DE228-8D93-47E2-A1D5-6CB8C68569A9}" dt="2021-04-11T12:36:49.244" v="2436"/>
        <pc:sldMkLst>
          <pc:docMk/>
          <pc:sldMk cId="4203898236" sldId="453"/>
        </pc:sldMkLst>
        <pc:picChg chg="add">
          <ac:chgData name="Thomas Stensitzki" userId="75cafe6b-2f2a-469b-85c4-eec3b9c972ba" providerId="ADAL" clId="{363DE228-8D93-47E2-A1D5-6CB8C68569A9}" dt="2021-04-11T12:36:49.244" v="2436"/>
          <ac:picMkLst>
            <pc:docMk/>
            <pc:sldMk cId="4203898236" sldId="453"/>
            <ac:picMk id="24578" creationId="{F39A3F11-39F7-48CB-8419-60EC0F3B9A72}"/>
          </ac:picMkLst>
        </pc:picChg>
      </pc:sldChg>
      <pc:sldChg chg="addSp">
        <pc:chgData name="Thomas Stensitzki" userId="75cafe6b-2f2a-469b-85c4-eec3b9c972ba" providerId="ADAL" clId="{363DE228-8D93-47E2-A1D5-6CB8C68569A9}" dt="2021-04-11T12:47:36.320" v="2572"/>
        <pc:sldMkLst>
          <pc:docMk/>
          <pc:sldMk cId="1895029209" sldId="454"/>
        </pc:sldMkLst>
        <pc:picChg chg="add">
          <ac:chgData name="Thomas Stensitzki" userId="75cafe6b-2f2a-469b-85c4-eec3b9c972ba" providerId="ADAL" clId="{363DE228-8D93-47E2-A1D5-6CB8C68569A9}" dt="2021-04-11T12:47:36.320" v="2572"/>
          <ac:picMkLst>
            <pc:docMk/>
            <pc:sldMk cId="1895029209" sldId="454"/>
            <ac:picMk id="30722" creationId="{8E0174E7-015E-4B6D-B746-4AF6B2457ED1}"/>
          </ac:picMkLst>
        </pc:picChg>
      </pc:sldChg>
      <pc:sldChg chg="modSp add del mod">
        <pc:chgData name="Thomas Stensitzki" userId="75cafe6b-2f2a-469b-85c4-eec3b9c972ba" providerId="ADAL" clId="{363DE228-8D93-47E2-A1D5-6CB8C68569A9}" dt="2021-04-11T12:48:45.181" v="2582" actId="1076"/>
        <pc:sldMkLst>
          <pc:docMk/>
          <pc:sldMk cId="2162326699" sldId="454"/>
        </pc:sldMkLst>
        <pc:spChg chg="mod">
          <ac:chgData name="Thomas Stensitzki" userId="75cafe6b-2f2a-469b-85c4-eec3b9c972ba" providerId="ADAL" clId="{363DE228-8D93-47E2-A1D5-6CB8C68569A9}" dt="2021-04-11T12:47:16.070" v="2566"/>
          <ac:spMkLst>
            <pc:docMk/>
            <pc:sldMk cId="2162326699" sldId="454"/>
            <ac:spMk id="2" creationId="{50183ADD-E6D0-4570-B5FB-F95BA9130DEC}"/>
          </ac:spMkLst>
        </pc:spChg>
        <pc:picChg chg="mod">
          <ac:chgData name="Thomas Stensitzki" userId="75cafe6b-2f2a-469b-85c4-eec3b9c972ba" providerId="ADAL" clId="{363DE228-8D93-47E2-A1D5-6CB8C68569A9}" dt="2021-04-11T12:47:55.833" v="2577" actId="1076"/>
          <ac:picMkLst>
            <pc:docMk/>
            <pc:sldMk cId="2162326699" sldId="454"/>
            <ac:picMk id="29698" creationId="{C3645A00-ECA2-4058-B0FB-020A2E7C29A6}"/>
          </ac:picMkLst>
        </pc:picChg>
        <pc:picChg chg="mod">
          <ac:chgData name="Thomas Stensitzki" userId="75cafe6b-2f2a-469b-85c4-eec3b9c972ba" providerId="ADAL" clId="{363DE228-8D93-47E2-A1D5-6CB8C68569A9}" dt="2021-04-11T12:47:44.659" v="2575" actId="1076"/>
          <ac:picMkLst>
            <pc:docMk/>
            <pc:sldMk cId="2162326699" sldId="454"/>
            <ac:picMk id="30722" creationId="{8E0174E7-015E-4B6D-B746-4AF6B2457ED1}"/>
          </ac:picMkLst>
        </pc:picChg>
        <pc:picChg chg="mod">
          <ac:chgData name="Thomas Stensitzki" userId="75cafe6b-2f2a-469b-85c4-eec3b9c972ba" providerId="ADAL" clId="{363DE228-8D93-47E2-A1D5-6CB8C68569A9}" dt="2021-04-11T12:48:45.181" v="2582" actId="1076"/>
          <ac:picMkLst>
            <pc:docMk/>
            <pc:sldMk cId="2162326699" sldId="454"/>
            <ac:picMk id="31746" creationId="{1DABC163-7246-4150-9A77-805CAE6DBC5D}"/>
          </ac:picMkLst>
        </pc:picChg>
      </pc:sldChg>
      <pc:sldChg chg="addSp">
        <pc:chgData name="Thomas Stensitzki" userId="75cafe6b-2f2a-469b-85c4-eec3b9c972ba" providerId="ADAL" clId="{363DE228-8D93-47E2-A1D5-6CB8C68569A9}" dt="2021-04-11T12:47:25.149" v="2567"/>
        <pc:sldMkLst>
          <pc:docMk/>
          <pc:sldMk cId="2548891359" sldId="454"/>
        </pc:sldMkLst>
        <pc:picChg chg="add">
          <ac:chgData name="Thomas Stensitzki" userId="75cafe6b-2f2a-469b-85c4-eec3b9c972ba" providerId="ADAL" clId="{363DE228-8D93-47E2-A1D5-6CB8C68569A9}" dt="2021-04-11T12:47:25.149" v="2567"/>
          <ac:picMkLst>
            <pc:docMk/>
            <pc:sldMk cId="2548891359" sldId="454"/>
            <ac:picMk id="29698" creationId="{C3645A00-ECA2-4058-B0FB-020A2E7C29A6}"/>
          </ac:picMkLst>
        </pc:picChg>
      </pc:sldChg>
      <pc:sldChg chg="addSp">
        <pc:chgData name="Thomas Stensitzki" userId="75cafe6b-2f2a-469b-85c4-eec3b9c972ba" providerId="ADAL" clId="{363DE228-8D93-47E2-A1D5-6CB8C68569A9}" dt="2021-04-11T12:48:21.492" v="2578"/>
        <pc:sldMkLst>
          <pc:docMk/>
          <pc:sldMk cId="3299701344" sldId="454"/>
        </pc:sldMkLst>
        <pc:picChg chg="add">
          <ac:chgData name="Thomas Stensitzki" userId="75cafe6b-2f2a-469b-85c4-eec3b9c972ba" providerId="ADAL" clId="{363DE228-8D93-47E2-A1D5-6CB8C68569A9}" dt="2021-04-11T12:48:21.492" v="2578"/>
          <ac:picMkLst>
            <pc:docMk/>
            <pc:sldMk cId="3299701344" sldId="454"/>
            <ac:picMk id="31746" creationId="{1DABC163-7246-4150-9A77-805CAE6DBC5D}"/>
          </ac:picMkLst>
        </pc:picChg>
      </pc:sldChg>
      <pc:sldChg chg="modSp add mod ord modNotesTx">
        <pc:chgData name="Thomas Stensitzki" userId="75cafe6b-2f2a-469b-85c4-eec3b9c972ba" providerId="ADAL" clId="{363DE228-8D93-47E2-A1D5-6CB8C68569A9}" dt="2021-04-13T16:15:34.270" v="3781" actId="6549"/>
        <pc:sldMkLst>
          <pc:docMk/>
          <pc:sldMk cId="348069652" sldId="455"/>
        </pc:sldMkLst>
        <pc:spChg chg="mod">
          <ac:chgData name="Thomas Stensitzki" userId="75cafe6b-2f2a-469b-85c4-eec3b9c972ba" providerId="ADAL" clId="{363DE228-8D93-47E2-A1D5-6CB8C68569A9}" dt="2021-04-13T16:14:39.969" v="3718" actId="20577"/>
          <ac:spMkLst>
            <pc:docMk/>
            <pc:sldMk cId="348069652" sldId="455"/>
            <ac:spMk id="5" creationId="{C24DACB5-1BEC-4C86-9652-BAFD8DE56FEF}"/>
          </ac:spMkLst>
        </pc:spChg>
      </pc:sldChg>
      <pc:sldChg chg="modSp add del mod">
        <pc:chgData name="Thomas Stensitzki" userId="75cafe6b-2f2a-469b-85c4-eec3b9c972ba" providerId="ADAL" clId="{363DE228-8D93-47E2-A1D5-6CB8C68569A9}" dt="2021-04-11T12:46:29.471" v="2549" actId="1076"/>
        <pc:sldMkLst>
          <pc:docMk/>
          <pc:sldMk cId="2139259870" sldId="456"/>
        </pc:sldMkLst>
        <pc:spChg chg="mod">
          <ac:chgData name="Thomas Stensitzki" userId="75cafe6b-2f2a-469b-85c4-eec3b9c972ba" providerId="ADAL" clId="{363DE228-8D93-47E2-A1D5-6CB8C68569A9}" dt="2021-04-11T12:46:19.027" v="2545"/>
          <ac:spMkLst>
            <pc:docMk/>
            <pc:sldMk cId="2139259870" sldId="456"/>
            <ac:spMk id="2" creationId="{11E5EEC8-6493-4BA0-8811-4A3F48FE62AF}"/>
          </ac:spMkLst>
        </pc:spChg>
        <pc:picChg chg="mod">
          <ac:chgData name="Thomas Stensitzki" userId="75cafe6b-2f2a-469b-85c4-eec3b9c972ba" providerId="ADAL" clId="{363DE228-8D93-47E2-A1D5-6CB8C68569A9}" dt="2021-04-11T12:46:29.471" v="2549" actId="1076"/>
          <ac:picMkLst>
            <pc:docMk/>
            <pc:sldMk cId="2139259870" sldId="456"/>
            <ac:picMk id="28674" creationId="{6E7C17D7-E3A0-483A-9862-4184DD9A9732}"/>
          </ac:picMkLst>
        </pc:picChg>
      </pc:sldChg>
      <pc:sldChg chg="addSp">
        <pc:chgData name="Thomas Stensitzki" userId="75cafe6b-2f2a-469b-85c4-eec3b9c972ba" providerId="ADAL" clId="{363DE228-8D93-47E2-A1D5-6CB8C68569A9}" dt="2021-04-11T12:46:23.976" v="2546"/>
        <pc:sldMkLst>
          <pc:docMk/>
          <pc:sldMk cId="3180100850" sldId="456"/>
        </pc:sldMkLst>
        <pc:picChg chg="add">
          <ac:chgData name="Thomas Stensitzki" userId="75cafe6b-2f2a-469b-85c4-eec3b9c972ba" providerId="ADAL" clId="{363DE228-8D93-47E2-A1D5-6CB8C68569A9}" dt="2021-04-11T12:46:23.976" v="2546"/>
          <ac:picMkLst>
            <pc:docMk/>
            <pc:sldMk cId="3180100850" sldId="456"/>
            <ac:picMk id="28674" creationId="{6E7C17D7-E3A0-483A-9862-4184DD9A9732}"/>
          </ac:picMkLst>
        </pc:picChg>
      </pc:sldChg>
      <pc:sldChg chg="add del">
        <pc:chgData name="Thomas Stensitzki" userId="75cafe6b-2f2a-469b-85c4-eec3b9c972ba" providerId="ADAL" clId="{363DE228-8D93-47E2-A1D5-6CB8C68569A9}" dt="2021-04-13T16:08:58.964" v="3469" actId="47"/>
        <pc:sldMkLst>
          <pc:docMk/>
          <pc:sldMk cId="2683604596" sldId="457"/>
        </pc:sldMkLst>
      </pc:sldChg>
      <pc:sldChg chg="addSp modSp add del mod chgLayout modNotesTx">
        <pc:chgData name="Thomas Stensitzki" userId="75cafe6b-2f2a-469b-85c4-eec3b9c972ba" providerId="ADAL" clId="{363DE228-8D93-47E2-A1D5-6CB8C68569A9}" dt="2021-04-11T12:55:48.328" v="2759"/>
        <pc:sldMkLst>
          <pc:docMk/>
          <pc:sldMk cId="1637553502" sldId="458"/>
        </pc:sldMkLst>
        <pc:spChg chg="mod ord">
          <ac:chgData name="Thomas Stensitzki" userId="75cafe6b-2f2a-469b-85c4-eec3b9c972ba" providerId="ADAL" clId="{363DE228-8D93-47E2-A1D5-6CB8C68569A9}" dt="2021-04-11T12:53:22.927" v="2655" actId="700"/>
          <ac:spMkLst>
            <pc:docMk/>
            <pc:sldMk cId="1637553502" sldId="458"/>
            <ac:spMk id="2" creationId="{50183ADD-E6D0-4570-B5FB-F95BA9130DEC}"/>
          </ac:spMkLst>
        </pc:spChg>
        <pc:spChg chg="add mod ord">
          <ac:chgData name="Thomas Stensitzki" userId="75cafe6b-2f2a-469b-85c4-eec3b9c972ba" providerId="ADAL" clId="{363DE228-8D93-47E2-A1D5-6CB8C68569A9}" dt="2021-04-11T12:55:33.347" v="2758" actId="27636"/>
          <ac:spMkLst>
            <pc:docMk/>
            <pc:sldMk cId="1637553502" sldId="458"/>
            <ac:spMk id="3" creationId="{70EF8CC2-F62B-46A7-BE9F-E9D86257BB56}"/>
          </ac:spMkLst>
        </pc:spChg>
        <pc:picChg chg="mod">
          <ac:chgData name="Thomas Stensitzki" userId="75cafe6b-2f2a-469b-85c4-eec3b9c972ba" providerId="ADAL" clId="{363DE228-8D93-47E2-A1D5-6CB8C68569A9}" dt="2021-04-11T12:53:17.299" v="2654" actId="1076"/>
          <ac:picMkLst>
            <pc:docMk/>
            <pc:sldMk cId="1637553502" sldId="458"/>
            <ac:picMk id="32770" creationId="{5BC0231E-536B-41F0-87EE-B6A8992D5DC6}"/>
          </ac:picMkLst>
        </pc:picChg>
        <pc:picChg chg="mod">
          <ac:chgData name="Thomas Stensitzki" userId="75cafe6b-2f2a-469b-85c4-eec3b9c972ba" providerId="ADAL" clId="{363DE228-8D93-47E2-A1D5-6CB8C68569A9}" dt="2021-04-11T12:53:15.049" v="2653" actId="1076"/>
          <ac:picMkLst>
            <pc:docMk/>
            <pc:sldMk cId="1637553502" sldId="458"/>
            <ac:picMk id="33794" creationId="{E218DB04-B23B-4A06-91C9-44B74FB67672}"/>
          </ac:picMkLst>
        </pc:picChg>
      </pc:sldChg>
      <pc:sldChg chg="addSp">
        <pc:chgData name="Thomas Stensitzki" userId="75cafe6b-2f2a-469b-85c4-eec3b9c972ba" providerId="ADAL" clId="{363DE228-8D93-47E2-A1D5-6CB8C68569A9}" dt="2021-04-11T12:52:58.962" v="2646"/>
        <pc:sldMkLst>
          <pc:docMk/>
          <pc:sldMk cId="1979311415" sldId="458"/>
        </pc:sldMkLst>
        <pc:picChg chg="add">
          <ac:chgData name="Thomas Stensitzki" userId="75cafe6b-2f2a-469b-85c4-eec3b9c972ba" providerId="ADAL" clId="{363DE228-8D93-47E2-A1D5-6CB8C68569A9}" dt="2021-04-11T12:52:58.962" v="2646"/>
          <ac:picMkLst>
            <pc:docMk/>
            <pc:sldMk cId="1979311415" sldId="458"/>
            <ac:picMk id="32770" creationId="{5BC0231E-536B-41F0-87EE-B6A8992D5DC6}"/>
          </ac:picMkLst>
        </pc:picChg>
      </pc:sldChg>
      <pc:sldChg chg="addSp">
        <pc:chgData name="Thomas Stensitzki" userId="75cafe6b-2f2a-469b-85c4-eec3b9c972ba" providerId="ADAL" clId="{363DE228-8D93-47E2-A1D5-6CB8C68569A9}" dt="2021-04-11T12:53:09.077" v="2650"/>
        <pc:sldMkLst>
          <pc:docMk/>
          <pc:sldMk cId="3755221492" sldId="458"/>
        </pc:sldMkLst>
        <pc:picChg chg="add">
          <ac:chgData name="Thomas Stensitzki" userId="75cafe6b-2f2a-469b-85c4-eec3b9c972ba" providerId="ADAL" clId="{363DE228-8D93-47E2-A1D5-6CB8C68569A9}" dt="2021-04-11T12:53:09.077" v="2650"/>
          <ac:picMkLst>
            <pc:docMk/>
            <pc:sldMk cId="3755221492" sldId="458"/>
            <ac:picMk id="33794" creationId="{E218DB04-B23B-4A06-91C9-44B74FB67672}"/>
          </ac:picMkLst>
        </pc:picChg>
      </pc:sldChg>
      <pc:sldChg chg="modSp add mod ord modNotesTx">
        <pc:chgData name="Thomas Stensitzki" userId="75cafe6b-2f2a-469b-85c4-eec3b9c972ba" providerId="ADAL" clId="{363DE228-8D93-47E2-A1D5-6CB8C68569A9}" dt="2021-04-13T15:57:37.180" v="2859"/>
        <pc:sldMkLst>
          <pc:docMk/>
          <pc:sldMk cId="788649752" sldId="459"/>
        </pc:sldMkLst>
        <pc:spChg chg="mod">
          <ac:chgData name="Thomas Stensitzki" userId="75cafe6b-2f2a-469b-85c4-eec3b9c972ba" providerId="ADAL" clId="{363DE228-8D93-47E2-A1D5-6CB8C68569A9}" dt="2021-04-11T13:01:05.786" v="2843" actId="20577"/>
          <ac:spMkLst>
            <pc:docMk/>
            <pc:sldMk cId="788649752" sldId="459"/>
            <ac:spMk id="5" creationId="{C24DACB5-1BEC-4C86-9652-BAFD8DE56FEF}"/>
          </ac:spMkLst>
        </pc:spChg>
      </pc:sldChg>
      <pc:sldChg chg="addSp">
        <pc:chgData name="Thomas Stensitzki" userId="75cafe6b-2f2a-469b-85c4-eec3b9c972ba" providerId="ADAL" clId="{363DE228-8D93-47E2-A1D5-6CB8C68569A9}" dt="2021-04-11T13:01:24.618" v="2845"/>
        <pc:sldMkLst>
          <pc:docMk/>
          <pc:sldMk cId="20385009" sldId="460"/>
        </pc:sldMkLst>
        <pc:picChg chg="add">
          <ac:chgData name="Thomas Stensitzki" userId="75cafe6b-2f2a-469b-85c4-eec3b9c972ba" providerId="ADAL" clId="{363DE228-8D93-47E2-A1D5-6CB8C68569A9}" dt="2021-04-11T13:01:24.618" v="2845"/>
          <ac:picMkLst>
            <pc:docMk/>
            <pc:sldMk cId="20385009" sldId="460"/>
            <ac:picMk id="34818" creationId="{D9689A9F-A110-4FD0-9746-0DED56526C66}"/>
          </ac:picMkLst>
        </pc:picChg>
      </pc:sldChg>
      <pc:sldChg chg="modSp add del mod">
        <pc:chgData name="Thomas Stensitzki" userId="75cafe6b-2f2a-469b-85c4-eec3b9c972ba" providerId="ADAL" clId="{363DE228-8D93-47E2-A1D5-6CB8C68569A9}" dt="2021-04-11T13:01:29.492" v="2848" actId="1076"/>
        <pc:sldMkLst>
          <pc:docMk/>
          <pc:sldMk cId="1264814093" sldId="460"/>
        </pc:sldMkLst>
        <pc:spChg chg="mod">
          <ac:chgData name="Thomas Stensitzki" userId="75cafe6b-2f2a-469b-85c4-eec3b9c972ba" providerId="ADAL" clId="{363DE228-8D93-47E2-A1D5-6CB8C68569A9}" dt="2021-04-11T13:01:15.209" v="2844"/>
          <ac:spMkLst>
            <pc:docMk/>
            <pc:sldMk cId="1264814093" sldId="460"/>
            <ac:spMk id="2" creationId="{50183ADD-E6D0-4570-B5FB-F95BA9130DEC}"/>
          </ac:spMkLst>
        </pc:spChg>
        <pc:picChg chg="mod">
          <ac:chgData name="Thomas Stensitzki" userId="75cafe6b-2f2a-469b-85c4-eec3b9c972ba" providerId="ADAL" clId="{363DE228-8D93-47E2-A1D5-6CB8C68569A9}" dt="2021-04-11T13:01:29.492" v="2848" actId="1076"/>
          <ac:picMkLst>
            <pc:docMk/>
            <pc:sldMk cId="1264814093" sldId="460"/>
            <ac:picMk id="34818" creationId="{D9689A9F-A110-4FD0-9746-0DED56526C66}"/>
          </ac:picMkLst>
        </pc:picChg>
      </pc:sldChg>
      <pc:sldChg chg="modSp add mod">
        <pc:chgData name="Thomas Stensitzki" userId="75cafe6b-2f2a-469b-85c4-eec3b9c972ba" providerId="ADAL" clId="{363DE228-8D93-47E2-A1D5-6CB8C68569A9}" dt="2021-04-13T15:58:53.009" v="2897" actId="1036"/>
        <pc:sldMkLst>
          <pc:docMk/>
          <pc:sldMk cId="3877520136" sldId="461"/>
        </pc:sldMkLst>
        <pc:spChg chg="mod">
          <ac:chgData name="Thomas Stensitzki" userId="75cafe6b-2f2a-469b-85c4-eec3b9c972ba" providerId="ADAL" clId="{363DE228-8D93-47E2-A1D5-6CB8C68569A9}" dt="2021-04-13T15:58:53.009" v="2897" actId="1036"/>
          <ac:spMkLst>
            <pc:docMk/>
            <pc:sldMk cId="3877520136" sldId="461"/>
            <ac:spMk id="2" creationId="{909DC09D-B9A6-4493-9A72-1CA7ECB1F5CA}"/>
          </ac:spMkLst>
        </pc:spChg>
      </pc:sldChg>
      <pc:sldChg chg="modSp add mod ord">
        <pc:chgData name="Thomas Stensitzki" userId="75cafe6b-2f2a-469b-85c4-eec3b9c972ba" providerId="ADAL" clId="{363DE228-8D93-47E2-A1D5-6CB8C68569A9}" dt="2021-04-13T15:59:23.476" v="2944" actId="14100"/>
        <pc:sldMkLst>
          <pc:docMk/>
          <pc:sldMk cId="2362987111" sldId="462"/>
        </pc:sldMkLst>
        <pc:spChg chg="mod">
          <ac:chgData name="Thomas Stensitzki" userId="75cafe6b-2f2a-469b-85c4-eec3b9c972ba" providerId="ADAL" clId="{363DE228-8D93-47E2-A1D5-6CB8C68569A9}" dt="2021-04-13T15:59:23.476" v="2944" actId="14100"/>
          <ac:spMkLst>
            <pc:docMk/>
            <pc:sldMk cId="2362987111" sldId="462"/>
            <ac:spMk id="2" creationId="{909DC09D-B9A6-4493-9A72-1CA7ECB1F5CA}"/>
          </ac:spMkLst>
        </pc:spChg>
      </pc:sldChg>
      <pc:sldChg chg="modSp add mod ord">
        <pc:chgData name="Thomas Stensitzki" userId="75cafe6b-2f2a-469b-85c4-eec3b9c972ba" providerId="ADAL" clId="{363DE228-8D93-47E2-A1D5-6CB8C68569A9}" dt="2021-04-13T16:00:02.977" v="2977" actId="1036"/>
        <pc:sldMkLst>
          <pc:docMk/>
          <pc:sldMk cId="22916493" sldId="463"/>
        </pc:sldMkLst>
        <pc:spChg chg="mod">
          <ac:chgData name="Thomas Stensitzki" userId="75cafe6b-2f2a-469b-85c4-eec3b9c972ba" providerId="ADAL" clId="{363DE228-8D93-47E2-A1D5-6CB8C68569A9}" dt="2021-04-13T16:00:02.977" v="2977" actId="1036"/>
          <ac:spMkLst>
            <pc:docMk/>
            <pc:sldMk cId="22916493" sldId="463"/>
            <ac:spMk id="2" creationId="{909DC09D-B9A6-4493-9A72-1CA7ECB1F5CA}"/>
          </ac:spMkLst>
        </pc:spChg>
      </pc:sldChg>
      <pc:sldChg chg="modSp add mod ord">
        <pc:chgData name="Thomas Stensitzki" userId="75cafe6b-2f2a-469b-85c4-eec3b9c972ba" providerId="ADAL" clId="{363DE228-8D93-47E2-A1D5-6CB8C68569A9}" dt="2021-04-13T16:00:25.706" v="3011" actId="14100"/>
        <pc:sldMkLst>
          <pc:docMk/>
          <pc:sldMk cId="4141395919" sldId="464"/>
        </pc:sldMkLst>
        <pc:spChg chg="mod">
          <ac:chgData name="Thomas Stensitzki" userId="75cafe6b-2f2a-469b-85c4-eec3b9c972ba" providerId="ADAL" clId="{363DE228-8D93-47E2-A1D5-6CB8C68569A9}" dt="2021-04-13T16:00:25.706" v="3011" actId="14100"/>
          <ac:spMkLst>
            <pc:docMk/>
            <pc:sldMk cId="4141395919" sldId="464"/>
            <ac:spMk id="2" creationId="{909DC09D-B9A6-4493-9A72-1CA7ECB1F5CA}"/>
          </ac:spMkLst>
        </pc:spChg>
      </pc:sldChg>
      <pc:sldChg chg="modSp add mod ord">
        <pc:chgData name="Thomas Stensitzki" userId="75cafe6b-2f2a-469b-85c4-eec3b9c972ba" providerId="ADAL" clId="{363DE228-8D93-47E2-A1D5-6CB8C68569A9}" dt="2021-04-13T16:02:15.998" v="3044" actId="1035"/>
        <pc:sldMkLst>
          <pc:docMk/>
          <pc:sldMk cId="2927016727" sldId="465"/>
        </pc:sldMkLst>
        <pc:spChg chg="mod">
          <ac:chgData name="Thomas Stensitzki" userId="75cafe6b-2f2a-469b-85c4-eec3b9c972ba" providerId="ADAL" clId="{363DE228-8D93-47E2-A1D5-6CB8C68569A9}" dt="2021-04-13T16:02:15.998" v="3044" actId="1035"/>
          <ac:spMkLst>
            <pc:docMk/>
            <pc:sldMk cId="2927016727" sldId="465"/>
            <ac:spMk id="2" creationId="{909DC09D-B9A6-4493-9A72-1CA7ECB1F5CA}"/>
          </ac:spMkLst>
        </pc:spChg>
      </pc:sldChg>
      <pc:sldChg chg="modSp add mod ord">
        <pc:chgData name="Thomas Stensitzki" userId="75cafe6b-2f2a-469b-85c4-eec3b9c972ba" providerId="ADAL" clId="{363DE228-8D93-47E2-A1D5-6CB8C68569A9}" dt="2021-04-13T16:04:38.921" v="3176" actId="20577"/>
        <pc:sldMkLst>
          <pc:docMk/>
          <pc:sldMk cId="749460758" sldId="466"/>
        </pc:sldMkLst>
        <pc:spChg chg="mod">
          <ac:chgData name="Thomas Stensitzki" userId="75cafe6b-2f2a-469b-85c4-eec3b9c972ba" providerId="ADAL" clId="{363DE228-8D93-47E2-A1D5-6CB8C68569A9}" dt="2021-04-13T16:02:37.113" v="3073" actId="14100"/>
          <ac:spMkLst>
            <pc:docMk/>
            <pc:sldMk cId="749460758" sldId="466"/>
            <ac:spMk id="2" creationId="{909DC09D-B9A6-4493-9A72-1CA7ECB1F5CA}"/>
          </ac:spMkLst>
        </pc:spChg>
        <pc:spChg chg="mod">
          <ac:chgData name="Thomas Stensitzki" userId="75cafe6b-2f2a-469b-85c4-eec3b9c972ba" providerId="ADAL" clId="{363DE228-8D93-47E2-A1D5-6CB8C68569A9}" dt="2021-04-13T16:04:38.921" v="3176" actId="20577"/>
          <ac:spMkLst>
            <pc:docMk/>
            <pc:sldMk cId="749460758" sldId="466"/>
            <ac:spMk id="5" creationId="{C24DACB5-1BEC-4C86-9652-BAFD8DE56FEF}"/>
          </ac:spMkLst>
        </pc:spChg>
      </pc:sldChg>
      <pc:sldChg chg="modSp add mod ord">
        <pc:chgData name="Thomas Stensitzki" userId="75cafe6b-2f2a-469b-85c4-eec3b9c972ba" providerId="ADAL" clId="{363DE228-8D93-47E2-A1D5-6CB8C68569A9}" dt="2021-04-13T16:04:31.774" v="3174" actId="20577"/>
        <pc:sldMkLst>
          <pc:docMk/>
          <pc:sldMk cId="2400256164" sldId="467"/>
        </pc:sldMkLst>
        <pc:spChg chg="mod">
          <ac:chgData name="Thomas Stensitzki" userId="75cafe6b-2f2a-469b-85c4-eec3b9c972ba" providerId="ADAL" clId="{363DE228-8D93-47E2-A1D5-6CB8C68569A9}" dt="2021-04-13T16:03:24.453" v="3103" actId="14100"/>
          <ac:spMkLst>
            <pc:docMk/>
            <pc:sldMk cId="2400256164" sldId="467"/>
            <ac:spMk id="2" creationId="{909DC09D-B9A6-4493-9A72-1CA7ECB1F5CA}"/>
          </ac:spMkLst>
        </pc:spChg>
        <pc:spChg chg="mod">
          <ac:chgData name="Thomas Stensitzki" userId="75cafe6b-2f2a-469b-85c4-eec3b9c972ba" providerId="ADAL" clId="{363DE228-8D93-47E2-A1D5-6CB8C68569A9}" dt="2021-04-13T16:04:31.774" v="3174" actId="20577"/>
          <ac:spMkLst>
            <pc:docMk/>
            <pc:sldMk cId="2400256164" sldId="467"/>
            <ac:spMk id="5" creationId="{C24DACB5-1BEC-4C86-9652-BAFD8DE56FEF}"/>
          </ac:spMkLst>
        </pc:spChg>
      </pc:sldChg>
      <pc:sldChg chg="modSp add mod ord">
        <pc:chgData name="Thomas Stensitzki" userId="75cafe6b-2f2a-469b-85c4-eec3b9c972ba" providerId="ADAL" clId="{363DE228-8D93-47E2-A1D5-6CB8C68569A9}" dt="2021-04-13T16:04:22.751" v="3172" actId="20577"/>
        <pc:sldMkLst>
          <pc:docMk/>
          <pc:sldMk cId="980357780" sldId="468"/>
        </pc:sldMkLst>
        <pc:spChg chg="mod">
          <ac:chgData name="Thomas Stensitzki" userId="75cafe6b-2f2a-469b-85c4-eec3b9c972ba" providerId="ADAL" clId="{363DE228-8D93-47E2-A1D5-6CB8C68569A9}" dt="2021-04-13T16:03:46.991" v="3126" actId="14100"/>
          <ac:spMkLst>
            <pc:docMk/>
            <pc:sldMk cId="980357780" sldId="468"/>
            <ac:spMk id="2" creationId="{909DC09D-B9A6-4493-9A72-1CA7ECB1F5CA}"/>
          </ac:spMkLst>
        </pc:spChg>
        <pc:spChg chg="mod">
          <ac:chgData name="Thomas Stensitzki" userId="75cafe6b-2f2a-469b-85c4-eec3b9c972ba" providerId="ADAL" clId="{363DE228-8D93-47E2-A1D5-6CB8C68569A9}" dt="2021-04-13T16:04:22.751" v="3172" actId="20577"/>
          <ac:spMkLst>
            <pc:docMk/>
            <pc:sldMk cId="980357780" sldId="468"/>
            <ac:spMk id="5" creationId="{C24DACB5-1BEC-4C86-9652-BAFD8DE56FEF}"/>
          </ac:spMkLst>
        </pc:spChg>
      </pc:sldChg>
      <pc:sldChg chg="modSp add mod ord">
        <pc:chgData name="Thomas Stensitzki" userId="75cafe6b-2f2a-469b-85c4-eec3b9c972ba" providerId="ADAL" clId="{363DE228-8D93-47E2-A1D5-6CB8C68569A9}" dt="2021-04-13T16:04:16.308" v="3170" actId="20577"/>
        <pc:sldMkLst>
          <pc:docMk/>
          <pc:sldMk cId="1498882424" sldId="469"/>
        </pc:sldMkLst>
        <pc:spChg chg="mod">
          <ac:chgData name="Thomas Stensitzki" userId="75cafe6b-2f2a-469b-85c4-eec3b9c972ba" providerId="ADAL" clId="{363DE228-8D93-47E2-A1D5-6CB8C68569A9}" dt="2021-04-13T16:04:08.845" v="3168" actId="1035"/>
          <ac:spMkLst>
            <pc:docMk/>
            <pc:sldMk cId="1498882424" sldId="469"/>
            <ac:spMk id="2" creationId="{909DC09D-B9A6-4493-9A72-1CA7ECB1F5CA}"/>
          </ac:spMkLst>
        </pc:spChg>
        <pc:spChg chg="mod">
          <ac:chgData name="Thomas Stensitzki" userId="75cafe6b-2f2a-469b-85c4-eec3b9c972ba" providerId="ADAL" clId="{363DE228-8D93-47E2-A1D5-6CB8C68569A9}" dt="2021-04-13T16:04:16.308" v="3170" actId="20577"/>
          <ac:spMkLst>
            <pc:docMk/>
            <pc:sldMk cId="1498882424" sldId="469"/>
            <ac:spMk id="5" creationId="{C24DACB5-1BEC-4C86-9652-BAFD8DE56FEF}"/>
          </ac:spMkLst>
        </pc:spChg>
      </pc:sldChg>
      <pc:sldChg chg="modSp add mod ord">
        <pc:chgData name="Thomas Stensitzki" userId="75cafe6b-2f2a-469b-85c4-eec3b9c972ba" providerId="ADAL" clId="{363DE228-8D93-47E2-A1D5-6CB8C68569A9}" dt="2021-04-13T16:05:07.975" v="3203" actId="1035"/>
        <pc:sldMkLst>
          <pc:docMk/>
          <pc:sldMk cId="4225794366" sldId="470"/>
        </pc:sldMkLst>
        <pc:spChg chg="mod">
          <ac:chgData name="Thomas Stensitzki" userId="75cafe6b-2f2a-469b-85c4-eec3b9c972ba" providerId="ADAL" clId="{363DE228-8D93-47E2-A1D5-6CB8C68569A9}" dt="2021-04-13T16:05:07.975" v="3203" actId="1035"/>
          <ac:spMkLst>
            <pc:docMk/>
            <pc:sldMk cId="4225794366" sldId="470"/>
            <ac:spMk id="2" creationId="{909DC09D-B9A6-4493-9A72-1CA7ECB1F5CA}"/>
          </ac:spMkLst>
        </pc:spChg>
      </pc:sldChg>
      <pc:sldChg chg="modSp add mod ord">
        <pc:chgData name="Thomas Stensitzki" userId="75cafe6b-2f2a-469b-85c4-eec3b9c972ba" providerId="ADAL" clId="{363DE228-8D93-47E2-A1D5-6CB8C68569A9}" dt="2021-04-13T16:05:51.873" v="3236" actId="1036"/>
        <pc:sldMkLst>
          <pc:docMk/>
          <pc:sldMk cId="755424041" sldId="471"/>
        </pc:sldMkLst>
        <pc:spChg chg="mod">
          <ac:chgData name="Thomas Stensitzki" userId="75cafe6b-2f2a-469b-85c4-eec3b9c972ba" providerId="ADAL" clId="{363DE228-8D93-47E2-A1D5-6CB8C68569A9}" dt="2021-04-13T16:05:51.873" v="3236" actId="1036"/>
          <ac:spMkLst>
            <pc:docMk/>
            <pc:sldMk cId="755424041" sldId="471"/>
            <ac:spMk id="2" creationId="{909DC09D-B9A6-4493-9A72-1CA7ECB1F5CA}"/>
          </ac:spMkLst>
        </pc:spChg>
      </pc:sldChg>
      <pc:sldChg chg="modSp add mod ord">
        <pc:chgData name="Thomas Stensitzki" userId="75cafe6b-2f2a-469b-85c4-eec3b9c972ba" providerId="ADAL" clId="{363DE228-8D93-47E2-A1D5-6CB8C68569A9}" dt="2021-04-13T16:06:07.369" v="3263" actId="1035"/>
        <pc:sldMkLst>
          <pc:docMk/>
          <pc:sldMk cId="2377230893" sldId="472"/>
        </pc:sldMkLst>
        <pc:spChg chg="mod">
          <ac:chgData name="Thomas Stensitzki" userId="75cafe6b-2f2a-469b-85c4-eec3b9c972ba" providerId="ADAL" clId="{363DE228-8D93-47E2-A1D5-6CB8C68569A9}" dt="2021-04-13T16:06:07.369" v="3263" actId="1035"/>
          <ac:spMkLst>
            <pc:docMk/>
            <pc:sldMk cId="2377230893" sldId="472"/>
            <ac:spMk id="2" creationId="{909DC09D-B9A6-4493-9A72-1CA7ECB1F5CA}"/>
          </ac:spMkLst>
        </pc:spChg>
      </pc:sldChg>
      <pc:sldChg chg="modSp add mod ord">
        <pc:chgData name="Thomas Stensitzki" userId="75cafe6b-2f2a-469b-85c4-eec3b9c972ba" providerId="ADAL" clId="{363DE228-8D93-47E2-A1D5-6CB8C68569A9}" dt="2021-04-13T16:06:34.039" v="3300" actId="1036"/>
        <pc:sldMkLst>
          <pc:docMk/>
          <pc:sldMk cId="2293811491" sldId="473"/>
        </pc:sldMkLst>
        <pc:spChg chg="mod">
          <ac:chgData name="Thomas Stensitzki" userId="75cafe6b-2f2a-469b-85c4-eec3b9c972ba" providerId="ADAL" clId="{363DE228-8D93-47E2-A1D5-6CB8C68569A9}" dt="2021-04-13T16:06:34.039" v="3300" actId="1036"/>
          <ac:spMkLst>
            <pc:docMk/>
            <pc:sldMk cId="2293811491" sldId="473"/>
            <ac:spMk id="2" creationId="{909DC09D-B9A6-4493-9A72-1CA7ECB1F5CA}"/>
          </ac:spMkLst>
        </pc:spChg>
      </pc:sldChg>
      <pc:sldChg chg="modSp add mod">
        <pc:chgData name="Thomas Stensitzki" userId="75cafe6b-2f2a-469b-85c4-eec3b9c972ba" providerId="ADAL" clId="{363DE228-8D93-47E2-A1D5-6CB8C68569A9}" dt="2021-04-13T16:06:47.171" v="3320" actId="1036"/>
        <pc:sldMkLst>
          <pc:docMk/>
          <pc:sldMk cId="3651213508" sldId="474"/>
        </pc:sldMkLst>
        <pc:spChg chg="mod">
          <ac:chgData name="Thomas Stensitzki" userId="75cafe6b-2f2a-469b-85c4-eec3b9c972ba" providerId="ADAL" clId="{363DE228-8D93-47E2-A1D5-6CB8C68569A9}" dt="2021-04-13T16:06:47.171" v="3320" actId="1036"/>
          <ac:spMkLst>
            <pc:docMk/>
            <pc:sldMk cId="3651213508" sldId="474"/>
            <ac:spMk id="2" creationId="{909DC09D-B9A6-4493-9A72-1CA7ECB1F5CA}"/>
          </ac:spMkLst>
        </pc:spChg>
      </pc:sldChg>
      <pc:sldChg chg="modSp add mod ord">
        <pc:chgData name="Thomas Stensitzki" userId="75cafe6b-2f2a-469b-85c4-eec3b9c972ba" providerId="ADAL" clId="{363DE228-8D93-47E2-A1D5-6CB8C68569A9}" dt="2021-04-13T16:07:01.826" v="3346" actId="1035"/>
        <pc:sldMkLst>
          <pc:docMk/>
          <pc:sldMk cId="2954743898" sldId="475"/>
        </pc:sldMkLst>
        <pc:spChg chg="mod">
          <ac:chgData name="Thomas Stensitzki" userId="75cafe6b-2f2a-469b-85c4-eec3b9c972ba" providerId="ADAL" clId="{363DE228-8D93-47E2-A1D5-6CB8C68569A9}" dt="2021-04-13T16:07:01.826" v="3346" actId="1035"/>
          <ac:spMkLst>
            <pc:docMk/>
            <pc:sldMk cId="2954743898" sldId="475"/>
            <ac:spMk id="2" creationId="{909DC09D-B9A6-4493-9A72-1CA7ECB1F5CA}"/>
          </ac:spMkLst>
        </pc:spChg>
      </pc:sldChg>
      <pc:sldChg chg="modSp add mod ord">
        <pc:chgData name="Thomas Stensitzki" userId="75cafe6b-2f2a-469b-85c4-eec3b9c972ba" providerId="ADAL" clId="{363DE228-8D93-47E2-A1D5-6CB8C68569A9}" dt="2021-04-13T16:07:12.843" v="3368" actId="1036"/>
        <pc:sldMkLst>
          <pc:docMk/>
          <pc:sldMk cId="3637848067" sldId="476"/>
        </pc:sldMkLst>
        <pc:spChg chg="mod">
          <ac:chgData name="Thomas Stensitzki" userId="75cafe6b-2f2a-469b-85c4-eec3b9c972ba" providerId="ADAL" clId="{363DE228-8D93-47E2-A1D5-6CB8C68569A9}" dt="2021-04-13T16:07:12.843" v="3368" actId="1036"/>
          <ac:spMkLst>
            <pc:docMk/>
            <pc:sldMk cId="3637848067" sldId="476"/>
            <ac:spMk id="2" creationId="{909DC09D-B9A6-4493-9A72-1CA7ECB1F5CA}"/>
          </ac:spMkLst>
        </pc:spChg>
      </pc:sldChg>
      <pc:sldChg chg="modSp add mod ord">
        <pc:chgData name="Thomas Stensitzki" userId="75cafe6b-2f2a-469b-85c4-eec3b9c972ba" providerId="ADAL" clId="{363DE228-8D93-47E2-A1D5-6CB8C68569A9}" dt="2021-04-13T16:07:31.139" v="3394" actId="14100"/>
        <pc:sldMkLst>
          <pc:docMk/>
          <pc:sldMk cId="1694765860" sldId="477"/>
        </pc:sldMkLst>
        <pc:spChg chg="mod">
          <ac:chgData name="Thomas Stensitzki" userId="75cafe6b-2f2a-469b-85c4-eec3b9c972ba" providerId="ADAL" clId="{363DE228-8D93-47E2-A1D5-6CB8C68569A9}" dt="2021-04-13T16:07:31.139" v="3394" actId="14100"/>
          <ac:spMkLst>
            <pc:docMk/>
            <pc:sldMk cId="1694765860" sldId="477"/>
            <ac:spMk id="2" creationId="{909DC09D-B9A6-4493-9A72-1CA7ECB1F5CA}"/>
          </ac:spMkLst>
        </pc:spChg>
      </pc:sldChg>
      <pc:sldChg chg="modSp add mod">
        <pc:chgData name="Thomas Stensitzki" userId="75cafe6b-2f2a-469b-85c4-eec3b9c972ba" providerId="ADAL" clId="{363DE228-8D93-47E2-A1D5-6CB8C68569A9}" dt="2021-04-13T16:07:52.644" v="3419" actId="14100"/>
        <pc:sldMkLst>
          <pc:docMk/>
          <pc:sldMk cId="1953275783" sldId="478"/>
        </pc:sldMkLst>
        <pc:spChg chg="mod">
          <ac:chgData name="Thomas Stensitzki" userId="75cafe6b-2f2a-469b-85c4-eec3b9c972ba" providerId="ADAL" clId="{363DE228-8D93-47E2-A1D5-6CB8C68569A9}" dt="2021-04-13T16:07:52.644" v="3419" actId="14100"/>
          <ac:spMkLst>
            <pc:docMk/>
            <pc:sldMk cId="1953275783" sldId="478"/>
            <ac:spMk id="2" creationId="{909DC09D-B9A6-4493-9A72-1CA7ECB1F5CA}"/>
          </ac:spMkLst>
        </pc:spChg>
      </pc:sldChg>
      <pc:sldChg chg="modSp add mod">
        <pc:chgData name="Thomas Stensitzki" userId="75cafe6b-2f2a-469b-85c4-eec3b9c972ba" providerId="ADAL" clId="{363DE228-8D93-47E2-A1D5-6CB8C68569A9}" dt="2021-04-13T16:08:06.638" v="3444" actId="1036"/>
        <pc:sldMkLst>
          <pc:docMk/>
          <pc:sldMk cId="642574017" sldId="479"/>
        </pc:sldMkLst>
        <pc:spChg chg="mod">
          <ac:chgData name="Thomas Stensitzki" userId="75cafe6b-2f2a-469b-85c4-eec3b9c972ba" providerId="ADAL" clId="{363DE228-8D93-47E2-A1D5-6CB8C68569A9}" dt="2021-04-13T16:08:06.638" v="3444" actId="1036"/>
          <ac:spMkLst>
            <pc:docMk/>
            <pc:sldMk cId="642574017" sldId="479"/>
            <ac:spMk id="2" creationId="{909DC09D-B9A6-4493-9A72-1CA7ECB1F5CA}"/>
          </ac:spMkLst>
        </pc:spChg>
      </pc:sldChg>
      <pc:sldChg chg="modSp add mod ord">
        <pc:chgData name="Thomas Stensitzki" userId="75cafe6b-2f2a-469b-85c4-eec3b9c972ba" providerId="ADAL" clId="{363DE228-8D93-47E2-A1D5-6CB8C68569A9}" dt="2021-04-13T16:08:19.199" v="3465" actId="1035"/>
        <pc:sldMkLst>
          <pc:docMk/>
          <pc:sldMk cId="2167556490" sldId="480"/>
        </pc:sldMkLst>
        <pc:spChg chg="mod">
          <ac:chgData name="Thomas Stensitzki" userId="75cafe6b-2f2a-469b-85c4-eec3b9c972ba" providerId="ADAL" clId="{363DE228-8D93-47E2-A1D5-6CB8C68569A9}" dt="2021-04-13T16:08:19.199" v="3465" actId="1035"/>
          <ac:spMkLst>
            <pc:docMk/>
            <pc:sldMk cId="2167556490" sldId="480"/>
            <ac:spMk id="2" creationId="{909DC09D-B9A6-4493-9A72-1CA7ECB1F5CA}"/>
          </ac:spMkLst>
        </pc:spChg>
      </pc:sldChg>
      <pc:sldChg chg="modSp add mod ord modNotesTx">
        <pc:chgData name="Thomas Stensitzki" userId="75cafe6b-2f2a-469b-85c4-eec3b9c972ba" providerId="ADAL" clId="{363DE228-8D93-47E2-A1D5-6CB8C68569A9}" dt="2021-04-13T16:12:40.832" v="3593" actId="6549"/>
        <pc:sldMkLst>
          <pc:docMk/>
          <pc:sldMk cId="1129715017" sldId="481"/>
        </pc:sldMkLst>
        <pc:spChg chg="mod">
          <ac:chgData name="Thomas Stensitzki" userId="75cafe6b-2f2a-469b-85c4-eec3b9c972ba" providerId="ADAL" clId="{363DE228-8D93-47E2-A1D5-6CB8C68569A9}" dt="2021-04-13T16:11:22.912" v="3517" actId="1035"/>
          <ac:spMkLst>
            <pc:docMk/>
            <pc:sldMk cId="1129715017" sldId="481"/>
            <ac:spMk id="2" creationId="{909DC09D-B9A6-4493-9A72-1CA7ECB1F5CA}"/>
          </ac:spMkLst>
        </pc:spChg>
        <pc:spChg chg="mod">
          <ac:chgData name="Thomas Stensitzki" userId="75cafe6b-2f2a-469b-85c4-eec3b9c972ba" providerId="ADAL" clId="{363DE228-8D93-47E2-A1D5-6CB8C68569A9}" dt="2021-04-13T16:11:14.137" v="3488" actId="20577"/>
          <ac:spMkLst>
            <pc:docMk/>
            <pc:sldMk cId="1129715017" sldId="481"/>
            <ac:spMk id="5" creationId="{C24DACB5-1BEC-4C86-9652-BAFD8DE56FEF}"/>
          </ac:spMkLst>
        </pc:spChg>
      </pc:sldChg>
      <pc:sldChg chg="modSp add mod ord modNotesTx">
        <pc:chgData name="Thomas Stensitzki" userId="75cafe6b-2f2a-469b-85c4-eec3b9c972ba" providerId="ADAL" clId="{363DE228-8D93-47E2-A1D5-6CB8C68569A9}" dt="2021-04-13T16:12:35.724" v="3592" actId="6549"/>
        <pc:sldMkLst>
          <pc:docMk/>
          <pc:sldMk cId="447580809" sldId="482"/>
        </pc:sldMkLst>
        <pc:spChg chg="mod">
          <ac:chgData name="Thomas Stensitzki" userId="75cafe6b-2f2a-469b-85c4-eec3b9c972ba" providerId="ADAL" clId="{363DE228-8D93-47E2-A1D5-6CB8C68569A9}" dt="2021-04-13T16:11:48.887" v="3557" actId="14100"/>
          <ac:spMkLst>
            <pc:docMk/>
            <pc:sldMk cId="447580809" sldId="482"/>
            <ac:spMk id="2" creationId="{909DC09D-B9A6-4493-9A72-1CA7ECB1F5CA}"/>
          </ac:spMkLst>
        </pc:spChg>
      </pc:sldChg>
      <pc:sldChg chg="modSp add mod ord">
        <pc:chgData name="Thomas Stensitzki" userId="75cafe6b-2f2a-469b-85c4-eec3b9c972ba" providerId="ADAL" clId="{363DE228-8D93-47E2-A1D5-6CB8C68569A9}" dt="2021-04-13T16:12:09.558" v="3563" actId="14100"/>
        <pc:sldMkLst>
          <pc:docMk/>
          <pc:sldMk cId="2109578151" sldId="483"/>
        </pc:sldMkLst>
        <pc:spChg chg="mod">
          <ac:chgData name="Thomas Stensitzki" userId="75cafe6b-2f2a-469b-85c4-eec3b9c972ba" providerId="ADAL" clId="{363DE228-8D93-47E2-A1D5-6CB8C68569A9}" dt="2021-04-13T16:12:09.558" v="3563" actId="14100"/>
          <ac:spMkLst>
            <pc:docMk/>
            <pc:sldMk cId="2109578151" sldId="483"/>
            <ac:spMk id="2" creationId="{909DC09D-B9A6-4493-9A72-1CA7ECB1F5CA}"/>
          </ac:spMkLst>
        </pc:spChg>
      </pc:sldChg>
      <pc:sldChg chg="modSp add mod modNotesTx">
        <pc:chgData name="Thomas Stensitzki" userId="75cafe6b-2f2a-469b-85c4-eec3b9c972ba" providerId="ADAL" clId="{363DE228-8D93-47E2-A1D5-6CB8C68569A9}" dt="2021-04-13T16:12:29.431" v="3591" actId="6549"/>
        <pc:sldMkLst>
          <pc:docMk/>
          <pc:sldMk cId="3880581928" sldId="484"/>
        </pc:sldMkLst>
        <pc:spChg chg="mod">
          <ac:chgData name="Thomas Stensitzki" userId="75cafe6b-2f2a-469b-85c4-eec3b9c972ba" providerId="ADAL" clId="{363DE228-8D93-47E2-A1D5-6CB8C68569A9}" dt="2021-04-13T16:12:21.007" v="3590" actId="1035"/>
          <ac:spMkLst>
            <pc:docMk/>
            <pc:sldMk cId="3880581928" sldId="484"/>
            <ac:spMk id="2" creationId="{909DC09D-B9A6-4493-9A72-1CA7ECB1F5CA}"/>
          </ac:spMkLst>
        </pc:spChg>
      </pc:sldChg>
      <pc:sldChg chg="modSp add mod modNotesTx">
        <pc:chgData name="Thomas Stensitzki" userId="75cafe6b-2f2a-469b-85c4-eec3b9c972ba" providerId="ADAL" clId="{363DE228-8D93-47E2-A1D5-6CB8C68569A9}" dt="2021-04-13T16:13:36.587" v="3658" actId="6549"/>
        <pc:sldMkLst>
          <pc:docMk/>
          <pc:sldMk cId="1578197255" sldId="485"/>
        </pc:sldMkLst>
        <pc:spChg chg="mod">
          <ac:chgData name="Thomas Stensitzki" userId="75cafe6b-2f2a-469b-85c4-eec3b9c972ba" providerId="ADAL" clId="{363DE228-8D93-47E2-A1D5-6CB8C68569A9}" dt="2021-04-13T16:13:15.144" v="3630" actId="1035"/>
          <ac:spMkLst>
            <pc:docMk/>
            <pc:sldMk cId="1578197255" sldId="485"/>
            <ac:spMk id="2" creationId="{909DC09D-B9A6-4493-9A72-1CA7ECB1F5CA}"/>
          </ac:spMkLst>
        </pc:spChg>
      </pc:sldChg>
      <pc:sldChg chg="modSp add mod">
        <pc:chgData name="Thomas Stensitzki" userId="75cafe6b-2f2a-469b-85c4-eec3b9c972ba" providerId="ADAL" clId="{363DE228-8D93-47E2-A1D5-6CB8C68569A9}" dt="2021-04-13T16:13:29.521" v="3657" actId="1036"/>
        <pc:sldMkLst>
          <pc:docMk/>
          <pc:sldMk cId="129048746" sldId="486"/>
        </pc:sldMkLst>
        <pc:spChg chg="mod">
          <ac:chgData name="Thomas Stensitzki" userId="75cafe6b-2f2a-469b-85c4-eec3b9c972ba" providerId="ADAL" clId="{363DE228-8D93-47E2-A1D5-6CB8C68569A9}" dt="2021-04-13T16:13:29.521" v="3657" actId="1036"/>
          <ac:spMkLst>
            <pc:docMk/>
            <pc:sldMk cId="129048746" sldId="486"/>
            <ac:spMk id="2" creationId="{909DC09D-B9A6-4493-9A72-1CA7ECB1F5CA}"/>
          </ac:spMkLst>
        </pc:spChg>
      </pc:sldChg>
      <pc:sldChg chg="addSp delSp modSp add mod">
        <pc:chgData name="Thomas Stensitzki" userId="75cafe6b-2f2a-469b-85c4-eec3b9c972ba" providerId="ADAL" clId="{363DE228-8D93-47E2-A1D5-6CB8C68569A9}" dt="2021-04-13T16:14:03.456" v="3692"/>
        <pc:sldMkLst>
          <pc:docMk/>
          <pc:sldMk cId="3805749550" sldId="487"/>
        </pc:sldMkLst>
        <pc:spChg chg="mod">
          <ac:chgData name="Thomas Stensitzki" userId="75cafe6b-2f2a-469b-85c4-eec3b9c972ba" providerId="ADAL" clId="{363DE228-8D93-47E2-A1D5-6CB8C68569A9}" dt="2021-04-13T16:13:56.978" v="3690" actId="1035"/>
          <ac:spMkLst>
            <pc:docMk/>
            <pc:sldMk cId="3805749550" sldId="487"/>
            <ac:spMk id="2" creationId="{909DC09D-B9A6-4493-9A72-1CA7ECB1F5CA}"/>
          </ac:spMkLst>
        </pc:spChg>
        <pc:spChg chg="add del mod">
          <ac:chgData name="Thomas Stensitzki" userId="75cafe6b-2f2a-469b-85c4-eec3b9c972ba" providerId="ADAL" clId="{363DE228-8D93-47E2-A1D5-6CB8C68569A9}" dt="2021-04-13T16:14:03.456" v="3692"/>
          <ac:spMkLst>
            <pc:docMk/>
            <pc:sldMk cId="3805749550" sldId="487"/>
            <ac:spMk id="6" creationId="{2247C5DC-A300-4E24-8030-8875DEAEF50F}"/>
          </ac:spMkLst>
        </pc:spChg>
      </pc:sldChg>
      <pc:sldChg chg="modSp add mod">
        <pc:chgData name="Thomas Stensitzki" userId="75cafe6b-2f2a-469b-85c4-eec3b9c972ba" providerId="ADAL" clId="{363DE228-8D93-47E2-A1D5-6CB8C68569A9}" dt="2021-04-13T16:14:10.905" v="3714" actId="1036"/>
        <pc:sldMkLst>
          <pc:docMk/>
          <pc:sldMk cId="2133647224" sldId="488"/>
        </pc:sldMkLst>
        <pc:spChg chg="mod">
          <ac:chgData name="Thomas Stensitzki" userId="75cafe6b-2f2a-469b-85c4-eec3b9c972ba" providerId="ADAL" clId="{363DE228-8D93-47E2-A1D5-6CB8C68569A9}" dt="2021-04-13T16:14:10.905" v="3714" actId="1036"/>
          <ac:spMkLst>
            <pc:docMk/>
            <pc:sldMk cId="2133647224" sldId="488"/>
            <ac:spMk id="2" creationId="{909DC09D-B9A6-4493-9A72-1CA7ECB1F5CA}"/>
          </ac:spMkLst>
        </pc:spChg>
      </pc:sldChg>
      <pc:sldChg chg="modSp add mod ord modNotesTx">
        <pc:chgData name="Thomas Stensitzki" userId="75cafe6b-2f2a-469b-85c4-eec3b9c972ba" providerId="ADAL" clId="{363DE228-8D93-47E2-A1D5-6CB8C68569A9}" dt="2021-04-13T16:15:30.018" v="3780" actId="6549"/>
        <pc:sldMkLst>
          <pc:docMk/>
          <pc:sldMk cId="3106687663" sldId="489"/>
        </pc:sldMkLst>
        <pc:spChg chg="mod">
          <ac:chgData name="Thomas Stensitzki" userId="75cafe6b-2f2a-469b-85c4-eec3b9c972ba" providerId="ADAL" clId="{363DE228-8D93-47E2-A1D5-6CB8C68569A9}" dt="2021-04-13T16:14:58.216" v="3749" actId="1035"/>
          <ac:spMkLst>
            <pc:docMk/>
            <pc:sldMk cId="3106687663" sldId="489"/>
            <ac:spMk id="2" creationId="{909DC09D-B9A6-4493-9A72-1CA7ECB1F5CA}"/>
          </ac:spMkLst>
        </pc:spChg>
      </pc:sldChg>
      <pc:sldChg chg="modSp add mod ord">
        <pc:chgData name="Thomas Stensitzki" userId="75cafe6b-2f2a-469b-85c4-eec3b9c972ba" providerId="ADAL" clId="{363DE228-8D93-47E2-A1D5-6CB8C68569A9}" dt="2021-04-13T16:15:18.568" v="3779" actId="14100"/>
        <pc:sldMkLst>
          <pc:docMk/>
          <pc:sldMk cId="344419499" sldId="490"/>
        </pc:sldMkLst>
        <pc:spChg chg="mod">
          <ac:chgData name="Thomas Stensitzki" userId="75cafe6b-2f2a-469b-85c4-eec3b9c972ba" providerId="ADAL" clId="{363DE228-8D93-47E2-A1D5-6CB8C68569A9}" dt="2021-04-13T16:15:18.568" v="3779" actId="14100"/>
          <ac:spMkLst>
            <pc:docMk/>
            <pc:sldMk cId="344419499" sldId="490"/>
            <ac:spMk id="2" creationId="{909DC09D-B9A6-4493-9A72-1CA7ECB1F5CA}"/>
          </ac:spMkLst>
        </pc:spChg>
      </pc:sldChg>
      <pc:sldChg chg="addSp delSp modSp add mod">
        <pc:chgData name="Thomas Stensitzki" userId="75cafe6b-2f2a-469b-85c4-eec3b9c972ba" providerId="ADAL" clId="{363DE228-8D93-47E2-A1D5-6CB8C68569A9}" dt="2021-04-17T16:51:45.081" v="4048" actId="478"/>
        <pc:sldMkLst>
          <pc:docMk/>
          <pc:sldMk cId="3946489210" sldId="491"/>
        </pc:sldMkLst>
        <pc:spChg chg="del">
          <ac:chgData name="Thomas Stensitzki" userId="75cafe6b-2f2a-469b-85c4-eec3b9c972ba" providerId="ADAL" clId="{363DE228-8D93-47E2-A1D5-6CB8C68569A9}" dt="2021-04-17T16:46:29.580" v="3946" actId="478"/>
          <ac:spMkLst>
            <pc:docMk/>
            <pc:sldMk cId="3946489210" sldId="491"/>
            <ac:spMk id="2" creationId="{86A4A9C3-88F1-47B1-832C-DF14CF7A00CF}"/>
          </ac:spMkLst>
        </pc:spChg>
        <pc:spChg chg="del mod">
          <ac:chgData name="Thomas Stensitzki" userId="75cafe6b-2f2a-469b-85c4-eec3b9c972ba" providerId="ADAL" clId="{363DE228-8D93-47E2-A1D5-6CB8C68569A9}" dt="2021-04-17T16:51:30.714" v="4047" actId="478"/>
          <ac:spMkLst>
            <pc:docMk/>
            <pc:sldMk cId="3946489210" sldId="491"/>
            <ac:spMk id="3" creationId="{CBA95633-B02D-4A15-A8B1-A38E0A70FD27}"/>
          </ac:spMkLst>
        </pc:spChg>
        <pc:spChg chg="add del mod">
          <ac:chgData name="Thomas Stensitzki" userId="75cafe6b-2f2a-469b-85c4-eec3b9c972ba" providerId="ADAL" clId="{363DE228-8D93-47E2-A1D5-6CB8C68569A9}" dt="2021-04-17T16:46:31.691" v="3947" actId="478"/>
          <ac:spMkLst>
            <pc:docMk/>
            <pc:sldMk cId="3946489210" sldId="491"/>
            <ac:spMk id="5" creationId="{F1147857-D483-4933-9D90-2F212DBC4A97}"/>
          </ac:spMkLst>
        </pc:spChg>
        <pc:spChg chg="add mod">
          <ac:chgData name="Thomas Stensitzki" userId="75cafe6b-2f2a-469b-85c4-eec3b9c972ba" providerId="ADAL" clId="{363DE228-8D93-47E2-A1D5-6CB8C68569A9}" dt="2021-04-17T16:50:52.145" v="3997" actId="108"/>
          <ac:spMkLst>
            <pc:docMk/>
            <pc:sldMk cId="3946489210" sldId="491"/>
            <ac:spMk id="6" creationId="{EA252111-2DC5-4225-9C36-9E59262ACFF5}"/>
          </ac:spMkLst>
        </pc:spChg>
        <pc:spChg chg="add mod">
          <ac:chgData name="Thomas Stensitzki" userId="75cafe6b-2f2a-469b-85c4-eec3b9c972ba" providerId="ADAL" clId="{363DE228-8D93-47E2-A1D5-6CB8C68569A9}" dt="2021-04-17T16:51:22.710" v="4026" actId="1035"/>
          <ac:spMkLst>
            <pc:docMk/>
            <pc:sldMk cId="3946489210" sldId="491"/>
            <ac:spMk id="7" creationId="{A77062F2-E3B9-4230-9446-1FF51090FD82}"/>
          </ac:spMkLst>
        </pc:spChg>
        <pc:spChg chg="add mod">
          <ac:chgData name="Thomas Stensitzki" userId="75cafe6b-2f2a-469b-85c4-eec3b9c972ba" providerId="ADAL" clId="{363DE228-8D93-47E2-A1D5-6CB8C68569A9}" dt="2021-04-17T16:51:19.974" v="4021" actId="1036"/>
          <ac:spMkLst>
            <pc:docMk/>
            <pc:sldMk cId="3946489210" sldId="491"/>
            <ac:spMk id="8" creationId="{05EE9CC1-A2F7-4BDD-8234-105E3FEC49FE}"/>
          </ac:spMkLst>
        </pc:spChg>
        <pc:spChg chg="add mod">
          <ac:chgData name="Thomas Stensitzki" userId="75cafe6b-2f2a-469b-85c4-eec3b9c972ba" providerId="ADAL" clId="{363DE228-8D93-47E2-A1D5-6CB8C68569A9}" dt="2021-04-17T16:51:28.229" v="4046" actId="1035"/>
          <ac:spMkLst>
            <pc:docMk/>
            <pc:sldMk cId="3946489210" sldId="491"/>
            <ac:spMk id="9" creationId="{0EECB2FE-7B66-4F87-BA62-5FB00090E3B1}"/>
          </ac:spMkLst>
        </pc:spChg>
        <pc:spChg chg="add del mod">
          <ac:chgData name="Thomas Stensitzki" userId="75cafe6b-2f2a-469b-85c4-eec3b9c972ba" providerId="ADAL" clId="{363DE228-8D93-47E2-A1D5-6CB8C68569A9}" dt="2021-04-17T16:51:45.081" v="4048" actId="478"/>
          <ac:spMkLst>
            <pc:docMk/>
            <pc:sldMk cId="3946489210" sldId="491"/>
            <ac:spMk id="11" creationId="{01BF68C4-EF3E-4EC8-BB13-660FEC79E2B6}"/>
          </ac:spMkLst>
        </pc:spChg>
      </pc:sldChg>
    </pc:docChg>
  </pc:docChgLst>
  <pc:docChgLst>
    <pc:chgData name="Thomas Stensitzki" userId="75cafe6b-2f2a-469b-85c4-eec3b9c972ba" providerId="ADAL" clId="{ADB70B9A-E028-484E-93D9-2068C3FA1355}"/>
    <pc:docChg chg="undo custSel addSld delSld modSld sldOrd addSection delSection modSection">
      <pc:chgData name="Thomas Stensitzki" userId="75cafe6b-2f2a-469b-85c4-eec3b9c972ba" providerId="ADAL" clId="{ADB70B9A-E028-484E-93D9-2068C3FA1355}" dt="2023-03-02T18:00:37.343" v="1507" actId="6549"/>
      <pc:docMkLst>
        <pc:docMk/>
      </pc:docMkLst>
      <pc:sldChg chg="modSp mod modTransition">
        <pc:chgData name="Thomas Stensitzki" userId="75cafe6b-2f2a-469b-85c4-eec3b9c972ba" providerId="ADAL" clId="{ADB70B9A-E028-484E-93D9-2068C3FA1355}" dt="2023-03-01T15:15:23.115" v="1497"/>
        <pc:sldMkLst>
          <pc:docMk/>
          <pc:sldMk cId="671489701" sldId="256"/>
        </pc:sldMkLst>
        <pc:spChg chg="mod">
          <ac:chgData name="Thomas Stensitzki" userId="75cafe6b-2f2a-469b-85c4-eec3b9c972ba" providerId="ADAL" clId="{ADB70B9A-E028-484E-93D9-2068C3FA1355}" dt="2023-02-22T14:00:15.780" v="28" actId="20577"/>
          <ac:spMkLst>
            <pc:docMk/>
            <pc:sldMk cId="671489701" sldId="256"/>
            <ac:spMk id="3" creationId="{CBA95633-B02D-4A15-A8B1-A38E0A70FD27}"/>
          </ac:spMkLst>
        </pc:spChg>
      </pc:sldChg>
      <pc:sldChg chg="modSp mod modTransition">
        <pc:chgData name="Thomas Stensitzki" userId="75cafe6b-2f2a-469b-85c4-eec3b9c972ba" providerId="ADAL" clId="{ADB70B9A-E028-484E-93D9-2068C3FA1355}" dt="2023-03-01T15:15:23.115" v="1497"/>
        <pc:sldMkLst>
          <pc:docMk/>
          <pc:sldMk cId="2855324227" sldId="257"/>
        </pc:sldMkLst>
        <pc:graphicFrameChg chg="mod modGraphic">
          <ac:chgData name="Thomas Stensitzki" userId="75cafe6b-2f2a-469b-85c4-eec3b9c972ba" providerId="ADAL" clId="{ADB70B9A-E028-484E-93D9-2068C3FA1355}" dt="2023-02-22T14:02:06.872" v="64" actId="20577"/>
          <ac:graphicFrameMkLst>
            <pc:docMk/>
            <pc:sldMk cId="2855324227" sldId="257"/>
            <ac:graphicFrameMk id="6" creationId="{0F955DCC-462D-431D-BBDE-26F10687D590}"/>
          </ac:graphicFrameMkLst>
        </pc:graphicFrameChg>
      </pc:sldChg>
      <pc:sldChg chg="modSp mod modTransition">
        <pc:chgData name="Thomas Stensitzki" userId="75cafe6b-2f2a-469b-85c4-eec3b9c972ba" providerId="ADAL" clId="{ADB70B9A-E028-484E-93D9-2068C3FA1355}" dt="2023-03-01T15:20:25.153" v="1501" actId="20577"/>
        <pc:sldMkLst>
          <pc:docMk/>
          <pc:sldMk cId="3332792154" sldId="258"/>
        </pc:sldMkLst>
        <pc:spChg chg="mod">
          <ac:chgData name="Thomas Stensitzki" userId="75cafe6b-2f2a-469b-85c4-eec3b9c972ba" providerId="ADAL" clId="{ADB70B9A-E028-484E-93D9-2068C3FA1355}" dt="2023-03-01T15:20:25.153" v="1501" actId="20577"/>
          <ac:spMkLst>
            <pc:docMk/>
            <pc:sldMk cId="3332792154" sldId="258"/>
            <ac:spMk id="3" creationId="{3A5A44EB-7FB9-473A-8ED3-C49DDD2E65AB}"/>
          </ac:spMkLst>
        </pc:spChg>
      </pc:sldChg>
      <pc:sldChg chg="addSp modSp mod modTransition modShow">
        <pc:chgData name="Thomas Stensitzki" userId="75cafe6b-2f2a-469b-85c4-eec3b9c972ba" providerId="ADAL" clId="{ADB70B9A-E028-484E-93D9-2068C3FA1355}" dt="2023-03-02T14:47:15.346" v="1505" actId="729"/>
        <pc:sldMkLst>
          <pc:docMk/>
          <pc:sldMk cId="1545829058" sldId="259"/>
        </pc:sldMkLst>
        <pc:picChg chg="add mod">
          <ac:chgData name="Thomas Stensitzki" userId="75cafe6b-2f2a-469b-85c4-eec3b9c972ba" providerId="ADAL" clId="{ADB70B9A-E028-484E-93D9-2068C3FA1355}" dt="2023-03-02T14:47:02.317" v="1504" actId="1076"/>
          <ac:picMkLst>
            <pc:docMk/>
            <pc:sldMk cId="1545829058" sldId="259"/>
            <ac:picMk id="4" creationId="{31DC9F61-9044-6FE5-0374-686D575A8A28}"/>
          </ac:picMkLst>
        </pc:picChg>
      </pc:sldChg>
      <pc:sldChg chg="modSp mod modTransition">
        <pc:chgData name="Thomas Stensitzki" userId="75cafe6b-2f2a-469b-85c4-eec3b9c972ba" providerId="ADAL" clId="{ADB70B9A-E028-484E-93D9-2068C3FA1355}" dt="2023-03-01T15:15:23.115" v="1497"/>
        <pc:sldMkLst>
          <pc:docMk/>
          <pc:sldMk cId="2698998357" sldId="260"/>
        </pc:sldMkLst>
        <pc:spChg chg="mod">
          <ac:chgData name="Thomas Stensitzki" userId="75cafe6b-2f2a-469b-85c4-eec3b9c972ba" providerId="ADAL" clId="{ADB70B9A-E028-484E-93D9-2068C3FA1355}" dt="2023-02-22T14:01:22.756" v="51" actId="20577"/>
          <ac:spMkLst>
            <pc:docMk/>
            <pc:sldMk cId="2698998357" sldId="260"/>
            <ac:spMk id="4" creationId="{F3A15CBD-C746-44A3-A4F0-4898CE2F02E6}"/>
          </ac:spMkLst>
        </pc:spChg>
        <pc:spChg chg="mod">
          <ac:chgData name="Thomas Stensitzki" userId="75cafe6b-2f2a-469b-85c4-eec3b9c972ba" providerId="ADAL" clId="{ADB70B9A-E028-484E-93D9-2068C3FA1355}" dt="2023-02-22T14:01:17.588" v="50" actId="6549"/>
          <ac:spMkLst>
            <pc:docMk/>
            <pc:sldMk cId="2698998357" sldId="260"/>
            <ac:spMk id="5" creationId="{F3459BE7-1731-4733-A912-12977C68CFD6}"/>
          </ac:spMkLst>
        </pc:spChg>
      </pc:sldChg>
      <pc:sldChg chg="modSp add mod modTransition">
        <pc:chgData name="Thomas Stensitzki" userId="75cafe6b-2f2a-469b-85c4-eec3b9c972ba" providerId="ADAL" clId="{ADB70B9A-E028-484E-93D9-2068C3FA1355}" dt="2023-03-01T15:15:23.115" v="1497"/>
        <pc:sldMkLst>
          <pc:docMk/>
          <pc:sldMk cId="4007670073" sldId="268"/>
        </pc:sldMkLst>
        <pc:spChg chg="mod">
          <ac:chgData name="Thomas Stensitzki" userId="75cafe6b-2f2a-469b-85c4-eec3b9c972ba" providerId="ADAL" clId="{ADB70B9A-E028-484E-93D9-2068C3FA1355}" dt="2023-02-22T14:02:51.043" v="71" actId="20577"/>
          <ac:spMkLst>
            <pc:docMk/>
            <pc:sldMk cId="4007670073" sldId="268"/>
            <ac:spMk id="5" creationId="{F3459BE7-1731-4733-A912-12977C68CFD6}"/>
          </ac:spMkLst>
        </pc:spChg>
      </pc:sldChg>
      <pc:sldChg chg="modSp mod modTransition">
        <pc:chgData name="Thomas Stensitzki" userId="75cafe6b-2f2a-469b-85c4-eec3b9c972ba" providerId="ADAL" clId="{ADB70B9A-E028-484E-93D9-2068C3FA1355}" dt="2023-03-01T15:15:23.115" v="1497"/>
        <pc:sldMkLst>
          <pc:docMk/>
          <pc:sldMk cId="2721051844" sldId="269"/>
        </pc:sldMkLst>
        <pc:spChg chg="mod">
          <ac:chgData name="Thomas Stensitzki" userId="75cafe6b-2f2a-469b-85c4-eec3b9c972ba" providerId="ADAL" clId="{ADB70B9A-E028-484E-93D9-2068C3FA1355}" dt="2023-02-22T14:05:35.079" v="134" actId="20577"/>
          <ac:spMkLst>
            <pc:docMk/>
            <pc:sldMk cId="2721051844" sldId="269"/>
            <ac:spMk id="5" creationId="{C24DACB5-1BEC-4C86-9652-BAFD8DE56FEF}"/>
          </ac:spMkLst>
        </pc:spChg>
      </pc:sldChg>
      <pc:sldChg chg="modTransition">
        <pc:chgData name="Thomas Stensitzki" userId="75cafe6b-2f2a-469b-85c4-eec3b9c972ba" providerId="ADAL" clId="{ADB70B9A-E028-484E-93D9-2068C3FA1355}" dt="2023-03-01T15:15:23.115" v="1497"/>
        <pc:sldMkLst>
          <pc:docMk/>
          <pc:sldMk cId="1928334901" sldId="295"/>
        </pc:sldMkLst>
      </pc:sldChg>
      <pc:sldChg chg="modTransition">
        <pc:chgData name="Thomas Stensitzki" userId="75cafe6b-2f2a-469b-85c4-eec3b9c972ba" providerId="ADAL" clId="{ADB70B9A-E028-484E-93D9-2068C3FA1355}" dt="2023-03-01T15:15:23.115" v="1497"/>
        <pc:sldMkLst>
          <pc:docMk/>
          <pc:sldMk cId="2814967912" sldId="311"/>
        </pc:sldMkLst>
      </pc:sldChg>
      <pc:sldChg chg="modSp add mod modTransition">
        <pc:chgData name="Thomas Stensitzki" userId="75cafe6b-2f2a-469b-85c4-eec3b9c972ba" providerId="ADAL" clId="{ADB70B9A-E028-484E-93D9-2068C3FA1355}" dt="2023-03-01T15:15:23.115" v="1497"/>
        <pc:sldMkLst>
          <pc:docMk/>
          <pc:sldMk cId="2227487991" sldId="378"/>
        </pc:sldMkLst>
        <pc:spChg chg="mod">
          <ac:chgData name="Thomas Stensitzki" userId="75cafe6b-2f2a-469b-85c4-eec3b9c972ba" providerId="ADAL" clId="{ADB70B9A-E028-484E-93D9-2068C3FA1355}" dt="2023-02-22T15:21:53.403" v="260" actId="14100"/>
          <ac:spMkLst>
            <pc:docMk/>
            <pc:sldMk cId="2227487991" sldId="378"/>
            <ac:spMk id="2" creationId="{909DC09D-B9A6-4493-9A72-1CA7ECB1F5CA}"/>
          </ac:spMkLst>
        </pc:spChg>
        <pc:spChg chg="mod">
          <ac:chgData name="Thomas Stensitzki" userId="75cafe6b-2f2a-469b-85c4-eec3b9c972ba" providerId="ADAL" clId="{ADB70B9A-E028-484E-93D9-2068C3FA1355}" dt="2023-03-01T13:32:18.696" v="1356"/>
          <ac:spMkLst>
            <pc:docMk/>
            <pc:sldMk cId="2227487991" sldId="378"/>
            <ac:spMk id="5" creationId="{C24DACB5-1BEC-4C86-9652-BAFD8DE56FEF}"/>
          </ac:spMkLst>
        </pc:spChg>
      </pc:sldChg>
      <pc:sldChg chg="modTransition">
        <pc:chgData name="Thomas Stensitzki" userId="75cafe6b-2f2a-469b-85c4-eec3b9c972ba" providerId="ADAL" clId="{ADB70B9A-E028-484E-93D9-2068C3FA1355}" dt="2023-03-01T15:15:23.115" v="1497"/>
        <pc:sldMkLst>
          <pc:docMk/>
          <pc:sldMk cId="2923837414" sldId="513"/>
        </pc:sldMkLst>
      </pc:sldChg>
      <pc:sldChg chg="modTransition">
        <pc:chgData name="Thomas Stensitzki" userId="75cafe6b-2f2a-469b-85c4-eec3b9c972ba" providerId="ADAL" clId="{ADB70B9A-E028-484E-93D9-2068C3FA1355}" dt="2023-03-01T15:15:23.115" v="1497"/>
        <pc:sldMkLst>
          <pc:docMk/>
          <pc:sldMk cId="2395924320" sldId="514"/>
        </pc:sldMkLst>
      </pc:sldChg>
      <pc:sldChg chg="modSp add mod modTransition">
        <pc:chgData name="Thomas Stensitzki" userId="75cafe6b-2f2a-469b-85c4-eec3b9c972ba" providerId="ADAL" clId="{ADB70B9A-E028-484E-93D9-2068C3FA1355}" dt="2023-03-01T15:15:23.115" v="1497"/>
        <pc:sldMkLst>
          <pc:docMk/>
          <pc:sldMk cId="3797754622" sldId="515"/>
        </pc:sldMkLst>
        <pc:spChg chg="mod">
          <ac:chgData name="Thomas Stensitzki" userId="75cafe6b-2f2a-469b-85c4-eec3b9c972ba" providerId="ADAL" clId="{ADB70B9A-E028-484E-93D9-2068C3FA1355}" dt="2023-03-01T13:38:07.364" v="1417" actId="14100"/>
          <ac:spMkLst>
            <pc:docMk/>
            <pc:sldMk cId="3797754622" sldId="515"/>
            <ac:spMk id="2" creationId="{909DC09D-B9A6-4493-9A72-1CA7ECB1F5CA}"/>
          </ac:spMkLst>
        </pc:spChg>
        <pc:spChg chg="mod">
          <ac:chgData name="Thomas Stensitzki" userId="75cafe6b-2f2a-469b-85c4-eec3b9c972ba" providerId="ADAL" clId="{ADB70B9A-E028-484E-93D9-2068C3FA1355}" dt="2023-02-22T15:59:11.249" v="1279" actId="20577"/>
          <ac:spMkLst>
            <pc:docMk/>
            <pc:sldMk cId="3797754622" sldId="515"/>
            <ac:spMk id="5" creationId="{C24DACB5-1BEC-4C86-9652-BAFD8DE56FEF}"/>
          </ac:spMkLst>
        </pc:spChg>
      </pc:sldChg>
      <pc:sldChg chg="modTransition">
        <pc:chgData name="Thomas Stensitzki" userId="75cafe6b-2f2a-469b-85c4-eec3b9c972ba" providerId="ADAL" clId="{ADB70B9A-E028-484E-93D9-2068C3FA1355}" dt="2023-03-01T15:15:23.115" v="1497"/>
        <pc:sldMkLst>
          <pc:docMk/>
          <pc:sldMk cId="2791634409" sldId="560"/>
        </pc:sldMkLst>
      </pc:sldChg>
      <pc:sldChg chg="mod modTransition modShow">
        <pc:chgData name="Thomas Stensitzki" userId="75cafe6b-2f2a-469b-85c4-eec3b9c972ba" providerId="ADAL" clId="{ADB70B9A-E028-484E-93D9-2068C3FA1355}" dt="2023-03-01T15:20:04.607" v="1499" actId="729"/>
        <pc:sldMkLst>
          <pc:docMk/>
          <pc:sldMk cId="1728515471" sldId="561"/>
        </pc:sldMkLst>
      </pc:sldChg>
      <pc:sldChg chg="del">
        <pc:chgData name="Thomas Stensitzki" userId="75cafe6b-2f2a-469b-85c4-eec3b9c972ba" providerId="ADAL" clId="{ADB70B9A-E028-484E-93D9-2068C3FA1355}" dt="2023-02-22T14:06:20.967" v="137" actId="18676"/>
        <pc:sldMkLst>
          <pc:docMk/>
          <pc:sldMk cId="1856989855" sldId="606"/>
        </pc:sldMkLst>
      </pc:sldChg>
      <pc:sldChg chg="modTransition">
        <pc:chgData name="Thomas Stensitzki" userId="75cafe6b-2f2a-469b-85c4-eec3b9c972ba" providerId="ADAL" clId="{ADB70B9A-E028-484E-93D9-2068C3FA1355}" dt="2023-03-01T15:15:23.115" v="1497"/>
        <pc:sldMkLst>
          <pc:docMk/>
          <pc:sldMk cId="1051205786" sldId="607"/>
        </pc:sldMkLst>
      </pc:sldChg>
      <pc:sldChg chg="del">
        <pc:chgData name="Thomas Stensitzki" userId="75cafe6b-2f2a-469b-85c4-eec3b9c972ba" providerId="ADAL" clId="{ADB70B9A-E028-484E-93D9-2068C3FA1355}" dt="2023-02-22T14:06:20.967" v="137" actId="18676"/>
        <pc:sldMkLst>
          <pc:docMk/>
          <pc:sldMk cId="4003618409" sldId="608"/>
        </pc:sldMkLst>
      </pc:sldChg>
      <pc:sldChg chg="new del">
        <pc:chgData name="Thomas Stensitzki" userId="75cafe6b-2f2a-469b-85c4-eec3b9c972ba" providerId="ADAL" clId="{ADB70B9A-E028-484E-93D9-2068C3FA1355}" dt="2023-02-22T15:13:32.832" v="166" actId="47"/>
        <pc:sldMkLst>
          <pc:docMk/>
          <pc:sldMk cId="3017762970" sldId="609"/>
        </pc:sldMkLst>
      </pc:sldChg>
      <pc:sldChg chg="add del">
        <pc:chgData name="Thomas Stensitzki" userId="75cafe6b-2f2a-469b-85c4-eec3b9c972ba" providerId="ADAL" clId="{ADB70B9A-E028-484E-93D9-2068C3FA1355}" dt="2023-02-22T14:03:19.359" v="74" actId="47"/>
        <pc:sldMkLst>
          <pc:docMk/>
          <pc:sldMk cId="839699773" sldId="610"/>
        </pc:sldMkLst>
      </pc:sldChg>
      <pc:sldChg chg="add del">
        <pc:chgData name="Thomas Stensitzki" userId="75cafe6b-2f2a-469b-85c4-eec3b9c972ba" providerId="ADAL" clId="{ADB70B9A-E028-484E-93D9-2068C3FA1355}" dt="2023-02-22T14:02:34.696" v="67" actId="47"/>
        <pc:sldMkLst>
          <pc:docMk/>
          <pc:sldMk cId="1399224848" sldId="610"/>
        </pc:sldMkLst>
      </pc:sldChg>
      <pc:sldChg chg="modSp add mod modTransition">
        <pc:chgData name="Thomas Stensitzki" userId="75cafe6b-2f2a-469b-85c4-eec3b9c972ba" providerId="ADAL" clId="{ADB70B9A-E028-484E-93D9-2068C3FA1355}" dt="2023-03-01T15:15:23.115" v="1497"/>
        <pc:sldMkLst>
          <pc:docMk/>
          <pc:sldMk cId="1962477249" sldId="659"/>
        </pc:sldMkLst>
        <pc:spChg chg="mod">
          <ac:chgData name="Thomas Stensitzki" userId="75cafe6b-2f2a-469b-85c4-eec3b9c972ba" providerId="ADAL" clId="{ADB70B9A-E028-484E-93D9-2068C3FA1355}" dt="2023-02-22T14:06:07.245" v="136" actId="6549"/>
          <ac:spMkLst>
            <pc:docMk/>
            <pc:sldMk cId="1962477249" sldId="659"/>
            <ac:spMk id="5" creationId="{F3459BE7-1731-4733-A912-12977C68CFD6}"/>
          </ac:spMkLst>
        </pc:spChg>
      </pc:sldChg>
      <pc:sldChg chg="addSp delSp modSp new mod modTransition modNotesTx">
        <pc:chgData name="Thomas Stensitzki" userId="75cafe6b-2f2a-469b-85c4-eec3b9c972ba" providerId="ADAL" clId="{ADB70B9A-E028-484E-93D9-2068C3FA1355}" dt="2023-03-01T15:15:23.115" v="1497"/>
        <pc:sldMkLst>
          <pc:docMk/>
          <pc:sldMk cId="1307406210" sldId="660"/>
        </pc:sldMkLst>
        <pc:spChg chg="mod">
          <ac:chgData name="Thomas Stensitzki" userId="75cafe6b-2f2a-469b-85c4-eec3b9c972ba" providerId="ADAL" clId="{ADB70B9A-E028-484E-93D9-2068C3FA1355}" dt="2023-02-22T15:14:26.751" v="168"/>
          <ac:spMkLst>
            <pc:docMk/>
            <pc:sldMk cId="1307406210" sldId="660"/>
            <ac:spMk id="2" creationId="{75238B7F-9981-D55C-CE85-8DB712CB6E38}"/>
          </ac:spMkLst>
        </pc:spChg>
        <pc:spChg chg="del">
          <ac:chgData name="Thomas Stensitzki" userId="75cafe6b-2f2a-469b-85c4-eec3b9c972ba" providerId="ADAL" clId="{ADB70B9A-E028-484E-93D9-2068C3FA1355}" dt="2023-02-22T15:15:09.518" v="169" actId="478"/>
          <ac:spMkLst>
            <pc:docMk/>
            <pc:sldMk cId="1307406210" sldId="660"/>
            <ac:spMk id="3" creationId="{4BD5D4C0-ED60-714F-B695-57B38CCC7CFF}"/>
          </ac:spMkLst>
        </pc:spChg>
        <pc:picChg chg="add mod">
          <ac:chgData name="Thomas Stensitzki" userId="75cafe6b-2f2a-469b-85c4-eec3b9c972ba" providerId="ADAL" clId="{ADB70B9A-E028-484E-93D9-2068C3FA1355}" dt="2023-03-01T13:30:24.450" v="1347" actId="1440"/>
          <ac:picMkLst>
            <pc:docMk/>
            <pc:sldMk cId="1307406210" sldId="660"/>
            <ac:picMk id="4" creationId="{1272FF8F-2CC2-7DB8-1084-1150C72C5D60}"/>
          </ac:picMkLst>
        </pc:picChg>
        <pc:picChg chg="add del mod">
          <ac:chgData name="Thomas Stensitzki" userId="75cafe6b-2f2a-469b-85c4-eec3b9c972ba" providerId="ADAL" clId="{ADB70B9A-E028-484E-93D9-2068C3FA1355}" dt="2023-02-22T15:16:00.157" v="184" actId="478"/>
          <ac:picMkLst>
            <pc:docMk/>
            <pc:sldMk cId="1307406210" sldId="660"/>
            <ac:picMk id="1026" creationId="{4BC2D7BB-8D22-2656-DFF6-CABAF2CB2535}"/>
          </ac:picMkLst>
        </pc:picChg>
      </pc:sldChg>
      <pc:sldChg chg="delSp modSp add mod modTransition">
        <pc:chgData name="Thomas Stensitzki" userId="75cafe6b-2f2a-469b-85c4-eec3b9c972ba" providerId="ADAL" clId="{ADB70B9A-E028-484E-93D9-2068C3FA1355}" dt="2023-03-01T15:15:23.115" v="1497"/>
        <pc:sldMkLst>
          <pc:docMk/>
          <pc:sldMk cId="3311861693" sldId="661"/>
        </pc:sldMkLst>
        <pc:picChg chg="del">
          <ac:chgData name="Thomas Stensitzki" userId="75cafe6b-2f2a-469b-85c4-eec3b9c972ba" providerId="ADAL" clId="{ADB70B9A-E028-484E-93D9-2068C3FA1355}" dt="2023-02-22T15:15:54.593" v="182" actId="478"/>
          <ac:picMkLst>
            <pc:docMk/>
            <pc:sldMk cId="3311861693" sldId="661"/>
            <ac:picMk id="4" creationId="{1272FF8F-2CC2-7DB8-1084-1150C72C5D60}"/>
          </ac:picMkLst>
        </pc:picChg>
        <pc:picChg chg="mod">
          <ac:chgData name="Thomas Stensitzki" userId="75cafe6b-2f2a-469b-85c4-eec3b9c972ba" providerId="ADAL" clId="{ADB70B9A-E028-484E-93D9-2068C3FA1355}" dt="2023-03-01T13:30:21.051" v="1345" actId="1440"/>
          <ac:picMkLst>
            <pc:docMk/>
            <pc:sldMk cId="3311861693" sldId="661"/>
            <ac:picMk id="1026" creationId="{4BC2D7BB-8D22-2656-DFF6-CABAF2CB2535}"/>
          </ac:picMkLst>
        </pc:picChg>
      </pc:sldChg>
      <pc:sldChg chg="addSp delSp modSp new mod modTransition modNotesTx">
        <pc:chgData name="Thomas Stensitzki" userId="75cafe6b-2f2a-469b-85c4-eec3b9c972ba" providerId="ADAL" clId="{ADB70B9A-E028-484E-93D9-2068C3FA1355}" dt="2023-03-01T15:15:23.115" v="1497"/>
        <pc:sldMkLst>
          <pc:docMk/>
          <pc:sldMk cId="561974499" sldId="662"/>
        </pc:sldMkLst>
        <pc:spChg chg="mod">
          <ac:chgData name="Thomas Stensitzki" userId="75cafe6b-2f2a-469b-85c4-eec3b9c972ba" providerId="ADAL" clId="{ADB70B9A-E028-484E-93D9-2068C3FA1355}" dt="2023-02-22T15:20:56.709" v="236"/>
          <ac:spMkLst>
            <pc:docMk/>
            <pc:sldMk cId="561974499" sldId="662"/>
            <ac:spMk id="2" creationId="{66B6D1AB-3252-99CD-D68D-81ADE08F2139}"/>
          </ac:spMkLst>
        </pc:spChg>
        <pc:spChg chg="del">
          <ac:chgData name="Thomas Stensitzki" userId="75cafe6b-2f2a-469b-85c4-eec3b9c972ba" providerId="ADAL" clId="{ADB70B9A-E028-484E-93D9-2068C3FA1355}" dt="2023-02-22T15:20:58.839" v="237" actId="478"/>
          <ac:spMkLst>
            <pc:docMk/>
            <pc:sldMk cId="561974499" sldId="662"/>
            <ac:spMk id="3" creationId="{4DCC9CCA-3AED-9C1A-1B40-3C724319E77D}"/>
          </ac:spMkLst>
        </pc:spChg>
        <pc:picChg chg="add mod">
          <ac:chgData name="Thomas Stensitzki" userId="75cafe6b-2f2a-469b-85c4-eec3b9c972ba" providerId="ADAL" clId="{ADB70B9A-E028-484E-93D9-2068C3FA1355}" dt="2023-03-01T13:30:43.530" v="1353" actId="1440"/>
          <ac:picMkLst>
            <pc:docMk/>
            <pc:sldMk cId="561974499" sldId="662"/>
            <ac:picMk id="2050" creationId="{A79A94B8-95E5-A191-BAD5-FE9B99FB9734}"/>
          </ac:picMkLst>
        </pc:picChg>
        <pc:picChg chg="add mod">
          <ac:chgData name="Thomas Stensitzki" userId="75cafe6b-2f2a-469b-85c4-eec3b9c972ba" providerId="ADAL" clId="{ADB70B9A-E028-484E-93D9-2068C3FA1355}" dt="2023-03-01T13:30:44.372" v="1354" actId="1440"/>
          <ac:picMkLst>
            <pc:docMk/>
            <pc:sldMk cId="561974499" sldId="662"/>
            <ac:picMk id="2052" creationId="{78B28087-1AD1-A85D-439E-5401E7C109FD}"/>
          </ac:picMkLst>
        </pc:picChg>
      </pc:sldChg>
      <pc:sldChg chg="addSp delSp modSp new mod modTransition modClrScheme chgLayout">
        <pc:chgData name="Thomas Stensitzki" userId="75cafe6b-2f2a-469b-85c4-eec3b9c972ba" providerId="ADAL" clId="{ADB70B9A-E028-484E-93D9-2068C3FA1355}" dt="2023-03-02T18:00:37.343" v="1507" actId="6549"/>
        <pc:sldMkLst>
          <pc:docMk/>
          <pc:sldMk cId="102271189" sldId="663"/>
        </pc:sldMkLst>
        <pc:spChg chg="del mod ord">
          <ac:chgData name="Thomas Stensitzki" userId="75cafe6b-2f2a-469b-85c4-eec3b9c972ba" providerId="ADAL" clId="{ADB70B9A-E028-484E-93D9-2068C3FA1355}" dt="2023-02-22T15:22:00.660" v="262" actId="700"/>
          <ac:spMkLst>
            <pc:docMk/>
            <pc:sldMk cId="102271189" sldId="663"/>
            <ac:spMk id="2" creationId="{45650585-CDF9-EECB-7738-AEFA6ACA381B}"/>
          </ac:spMkLst>
        </pc:spChg>
        <pc:spChg chg="del">
          <ac:chgData name="Thomas Stensitzki" userId="75cafe6b-2f2a-469b-85c4-eec3b9c972ba" providerId="ADAL" clId="{ADB70B9A-E028-484E-93D9-2068C3FA1355}" dt="2023-02-22T15:22:00.660" v="262" actId="700"/>
          <ac:spMkLst>
            <pc:docMk/>
            <pc:sldMk cId="102271189" sldId="663"/>
            <ac:spMk id="3" creationId="{21B2C257-FF44-3D0B-D71F-63C346768626}"/>
          </ac:spMkLst>
        </pc:spChg>
        <pc:spChg chg="add mod ord">
          <ac:chgData name="Thomas Stensitzki" userId="75cafe6b-2f2a-469b-85c4-eec3b9c972ba" providerId="ADAL" clId="{ADB70B9A-E028-484E-93D9-2068C3FA1355}" dt="2023-02-22T15:22:23.016" v="266" actId="14100"/>
          <ac:spMkLst>
            <pc:docMk/>
            <pc:sldMk cId="102271189" sldId="663"/>
            <ac:spMk id="4" creationId="{5C8DB947-5C65-DED0-C531-EA3D61091C16}"/>
          </ac:spMkLst>
        </pc:spChg>
        <pc:spChg chg="add mod">
          <ac:chgData name="Thomas Stensitzki" userId="75cafe6b-2f2a-469b-85c4-eec3b9c972ba" providerId="ADAL" clId="{ADB70B9A-E028-484E-93D9-2068C3FA1355}" dt="2023-03-02T18:00:37.343" v="1507" actId="6549"/>
          <ac:spMkLst>
            <pc:docMk/>
            <pc:sldMk cId="102271189" sldId="663"/>
            <ac:spMk id="5" creationId="{5A287DD3-01EB-E86B-678B-3361BAC8C051}"/>
          </ac:spMkLst>
        </pc:spChg>
        <pc:picChg chg="add mod">
          <ac:chgData name="Thomas Stensitzki" userId="75cafe6b-2f2a-469b-85c4-eec3b9c972ba" providerId="ADAL" clId="{ADB70B9A-E028-484E-93D9-2068C3FA1355}" dt="2023-03-01T13:30:36.636" v="1352" actId="1440"/>
          <ac:picMkLst>
            <pc:docMk/>
            <pc:sldMk cId="102271189" sldId="663"/>
            <ac:picMk id="3074" creationId="{B7FDFC8E-D568-F227-C4BE-11E53D72E6E5}"/>
          </ac:picMkLst>
        </pc:picChg>
      </pc:sldChg>
      <pc:sldChg chg="addSp modSp new mod modTransition">
        <pc:chgData name="Thomas Stensitzki" userId="75cafe6b-2f2a-469b-85c4-eec3b9c972ba" providerId="ADAL" clId="{ADB70B9A-E028-484E-93D9-2068C3FA1355}" dt="2023-03-01T15:15:23.115" v="1497"/>
        <pc:sldMkLst>
          <pc:docMk/>
          <pc:sldMk cId="754705698" sldId="664"/>
        </pc:sldMkLst>
        <pc:spChg chg="mod">
          <ac:chgData name="Thomas Stensitzki" userId="75cafe6b-2f2a-469b-85c4-eec3b9c972ba" providerId="ADAL" clId="{ADB70B9A-E028-484E-93D9-2068C3FA1355}" dt="2023-02-22T15:30:30.213" v="831"/>
          <ac:spMkLst>
            <pc:docMk/>
            <pc:sldMk cId="754705698" sldId="664"/>
            <ac:spMk id="2" creationId="{57982170-16D6-31F5-5239-1E549E23353D}"/>
          </ac:spMkLst>
        </pc:spChg>
        <pc:picChg chg="add mod">
          <ac:chgData name="Thomas Stensitzki" userId="75cafe6b-2f2a-469b-85c4-eec3b9c972ba" providerId="ADAL" clId="{ADB70B9A-E028-484E-93D9-2068C3FA1355}" dt="2023-03-01T13:30:33.796" v="1351" actId="1440"/>
          <ac:picMkLst>
            <pc:docMk/>
            <pc:sldMk cId="754705698" sldId="664"/>
            <ac:picMk id="3" creationId="{C91664D2-EE03-6E0F-C883-B4D6D390D2A5}"/>
          </ac:picMkLst>
        </pc:picChg>
      </pc:sldChg>
      <pc:sldChg chg="addSp delSp modSp new del mod modClrScheme chgLayout">
        <pc:chgData name="Thomas Stensitzki" userId="75cafe6b-2f2a-469b-85c4-eec3b9c972ba" providerId="ADAL" clId="{ADB70B9A-E028-484E-93D9-2068C3FA1355}" dt="2023-02-22T15:30:24.915" v="829" actId="47"/>
        <pc:sldMkLst>
          <pc:docMk/>
          <pc:sldMk cId="3667017667" sldId="664"/>
        </pc:sldMkLst>
        <pc:spChg chg="del mod ord">
          <ac:chgData name="Thomas Stensitzki" userId="75cafe6b-2f2a-469b-85c4-eec3b9c972ba" providerId="ADAL" clId="{ADB70B9A-E028-484E-93D9-2068C3FA1355}" dt="2023-02-22T15:23:03.563" v="273" actId="700"/>
          <ac:spMkLst>
            <pc:docMk/>
            <pc:sldMk cId="3667017667" sldId="664"/>
            <ac:spMk id="2" creationId="{BE846C02-49F7-5DBE-AA3A-59EFBCBEFA46}"/>
          </ac:spMkLst>
        </pc:spChg>
        <pc:spChg chg="add mod ord">
          <ac:chgData name="Thomas Stensitzki" userId="75cafe6b-2f2a-469b-85c4-eec3b9c972ba" providerId="ADAL" clId="{ADB70B9A-E028-484E-93D9-2068C3FA1355}" dt="2023-02-22T15:23:03.563" v="273" actId="700"/>
          <ac:spMkLst>
            <pc:docMk/>
            <pc:sldMk cId="3667017667" sldId="664"/>
            <ac:spMk id="3" creationId="{E508E917-FE0B-97EF-0DFC-934B6B6398AE}"/>
          </ac:spMkLst>
        </pc:spChg>
        <pc:spChg chg="add mod ord">
          <ac:chgData name="Thomas Stensitzki" userId="75cafe6b-2f2a-469b-85c4-eec3b9c972ba" providerId="ADAL" clId="{ADB70B9A-E028-484E-93D9-2068C3FA1355}" dt="2023-02-22T15:23:24.854" v="279" actId="20577"/>
          <ac:spMkLst>
            <pc:docMk/>
            <pc:sldMk cId="3667017667" sldId="664"/>
            <ac:spMk id="4" creationId="{8A7A829A-164B-B87E-94BB-956172B5C7B0}"/>
          </ac:spMkLst>
        </pc:spChg>
      </pc:sldChg>
      <pc:sldChg chg="addSp modSp new mod modTransition">
        <pc:chgData name="Thomas Stensitzki" userId="75cafe6b-2f2a-469b-85c4-eec3b9c972ba" providerId="ADAL" clId="{ADB70B9A-E028-484E-93D9-2068C3FA1355}" dt="2023-03-01T15:15:23.115" v="1497"/>
        <pc:sldMkLst>
          <pc:docMk/>
          <pc:sldMk cId="3467690866" sldId="665"/>
        </pc:sldMkLst>
        <pc:spChg chg="mod">
          <ac:chgData name="Thomas Stensitzki" userId="75cafe6b-2f2a-469b-85c4-eec3b9c972ba" providerId="ADAL" clId="{ADB70B9A-E028-484E-93D9-2068C3FA1355}" dt="2023-02-22T15:31:52.160" v="842"/>
          <ac:spMkLst>
            <pc:docMk/>
            <pc:sldMk cId="3467690866" sldId="665"/>
            <ac:spMk id="2" creationId="{23C74054-08E8-6411-1F56-4D423D99D050}"/>
          </ac:spMkLst>
        </pc:spChg>
        <pc:picChg chg="add mod">
          <ac:chgData name="Thomas Stensitzki" userId="75cafe6b-2f2a-469b-85c4-eec3b9c972ba" providerId="ADAL" clId="{ADB70B9A-E028-484E-93D9-2068C3FA1355}" dt="2023-03-01T13:30:30.296" v="1349" actId="1440"/>
          <ac:picMkLst>
            <pc:docMk/>
            <pc:sldMk cId="3467690866" sldId="665"/>
            <ac:picMk id="4098" creationId="{0B835028-92CC-D43D-345D-92E3F9564D51}"/>
          </ac:picMkLst>
        </pc:picChg>
        <pc:picChg chg="add mod">
          <ac:chgData name="Thomas Stensitzki" userId="75cafe6b-2f2a-469b-85c4-eec3b9c972ba" providerId="ADAL" clId="{ADB70B9A-E028-484E-93D9-2068C3FA1355}" dt="2023-03-01T13:30:30.968" v="1350" actId="1440"/>
          <ac:picMkLst>
            <pc:docMk/>
            <pc:sldMk cId="3467690866" sldId="665"/>
            <ac:picMk id="4100" creationId="{DB750A15-9879-90F4-127D-1C1CCB3D7727}"/>
          </ac:picMkLst>
        </pc:picChg>
      </pc:sldChg>
      <pc:sldChg chg="addSp delSp modSp new mod modTransition modClrScheme chgLayout">
        <pc:chgData name="Thomas Stensitzki" userId="75cafe6b-2f2a-469b-85c4-eec3b9c972ba" providerId="ADAL" clId="{ADB70B9A-E028-484E-93D9-2068C3FA1355}" dt="2023-03-01T15:15:23.115" v="1497"/>
        <pc:sldMkLst>
          <pc:docMk/>
          <pc:sldMk cId="1478336555" sldId="666"/>
        </pc:sldMkLst>
        <pc:spChg chg="mod ord">
          <ac:chgData name="Thomas Stensitzki" userId="75cafe6b-2f2a-469b-85c4-eec3b9c972ba" providerId="ADAL" clId="{ADB70B9A-E028-484E-93D9-2068C3FA1355}" dt="2023-02-22T15:33:30.996" v="859" actId="700"/>
          <ac:spMkLst>
            <pc:docMk/>
            <pc:sldMk cId="1478336555" sldId="666"/>
            <ac:spMk id="2" creationId="{E6D50170-90F3-BE1D-65FD-F002339EB4B6}"/>
          </ac:spMkLst>
        </pc:spChg>
        <pc:spChg chg="del">
          <ac:chgData name="Thomas Stensitzki" userId="75cafe6b-2f2a-469b-85c4-eec3b9c972ba" providerId="ADAL" clId="{ADB70B9A-E028-484E-93D9-2068C3FA1355}" dt="2023-02-22T15:33:30.996" v="859" actId="700"/>
          <ac:spMkLst>
            <pc:docMk/>
            <pc:sldMk cId="1478336555" sldId="666"/>
            <ac:spMk id="3" creationId="{C7B4AE0E-DDA9-2B75-E065-7A50ED8A0754}"/>
          </ac:spMkLst>
        </pc:spChg>
        <pc:picChg chg="add mod">
          <ac:chgData name="Thomas Stensitzki" userId="75cafe6b-2f2a-469b-85c4-eec3b9c972ba" providerId="ADAL" clId="{ADB70B9A-E028-484E-93D9-2068C3FA1355}" dt="2023-03-01T13:30:22.787" v="1346" actId="1440"/>
          <ac:picMkLst>
            <pc:docMk/>
            <pc:sldMk cId="1478336555" sldId="666"/>
            <ac:picMk id="5122" creationId="{36D1FD63-8C89-5A50-6C34-4012ADC93A3C}"/>
          </ac:picMkLst>
        </pc:picChg>
        <pc:picChg chg="add del">
          <ac:chgData name="Thomas Stensitzki" userId="75cafe6b-2f2a-469b-85c4-eec3b9c972ba" providerId="ADAL" clId="{ADB70B9A-E028-484E-93D9-2068C3FA1355}" dt="2023-02-22T15:37:15.634" v="888" actId="478"/>
          <ac:picMkLst>
            <pc:docMk/>
            <pc:sldMk cId="1478336555" sldId="666"/>
            <ac:picMk id="5124" creationId="{82B0D065-1B71-11CF-1DA0-3B0D89378AF5}"/>
          </ac:picMkLst>
        </pc:picChg>
      </pc:sldChg>
      <pc:sldChg chg="addSp delSp modSp add modTransition">
        <pc:chgData name="Thomas Stensitzki" userId="75cafe6b-2f2a-469b-85c4-eec3b9c972ba" providerId="ADAL" clId="{ADB70B9A-E028-484E-93D9-2068C3FA1355}" dt="2023-03-01T15:15:23.115" v="1497"/>
        <pc:sldMkLst>
          <pc:docMk/>
          <pc:sldMk cId="4080389735" sldId="667"/>
        </pc:sldMkLst>
        <pc:picChg chg="del">
          <ac:chgData name="Thomas Stensitzki" userId="75cafe6b-2f2a-469b-85c4-eec3b9c972ba" providerId="ADAL" clId="{ADB70B9A-E028-484E-93D9-2068C3FA1355}" dt="2023-02-22T15:37:25.873" v="891" actId="478"/>
          <ac:picMkLst>
            <pc:docMk/>
            <pc:sldMk cId="4080389735" sldId="667"/>
            <ac:picMk id="5122" creationId="{36D1FD63-8C89-5A50-6C34-4012ADC93A3C}"/>
          </ac:picMkLst>
        </pc:picChg>
        <pc:picChg chg="add mod">
          <ac:chgData name="Thomas Stensitzki" userId="75cafe6b-2f2a-469b-85c4-eec3b9c972ba" providerId="ADAL" clId="{ADB70B9A-E028-484E-93D9-2068C3FA1355}" dt="2023-03-01T13:30:19.133" v="1344" actId="1440"/>
          <ac:picMkLst>
            <pc:docMk/>
            <pc:sldMk cId="4080389735" sldId="667"/>
            <ac:picMk id="6146" creationId="{343F0AB9-C375-CA9F-F09A-13B613F97B37}"/>
          </ac:picMkLst>
        </pc:picChg>
      </pc:sldChg>
      <pc:sldChg chg="addSp delSp modSp add mod modTransition modNotesTx">
        <pc:chgData name="Thomas Stensitzki" userId="75cafe6b-2f2a-469b-85c4-eec3b9c972ba" providerId="ADAL" clId="{ADB70B9A-E028-484E-93D9-2068C3FA1355}" dt="2023-03-01T15:15:23.115" v="1497"/>
        <pc:sldMkLst>
          <pc:docMk/>
          <pc:sldMk cId="3202947217" sldId="668"/>
        </pc:sldMkLst>
        <pc:spChg chg="mod">
          <ac:chgData name="Thomas Stensitzki" userId="75cafe6b-2f2a-469b-85c4-eec3b9c972ba" providerId="ADAL" clId="{ADB70B9A-E028-484E-93D9-2068C3FA1355}" dt="2023-02-22T15:38:16.243" v="919" actId="20577"/>
          <ac:spMkLst>
            <pc:docMk/>
            <pc:sldMk cId="3202947217" sldId="668"/>
            <ac:spMk id="2" creationId="{E6D50170-90F3-BE1D-65FD-F002339EB4B6}"/>
          </ac:spMkLst>
        </pc:spChg>
        <pc:picChg chg="del">
          <ac:chgData name="Thomas Stensitzki" userId="75cafe6b-2f2a-469b-85c4-eec3b9c972ba" providerId="ADAL" clId="{ADB70B9A-E028-484E-93D9-2068C3FA1355}" dt="2023-02-22T15:37:42.711" v="896" actId="478"/>
          <ac:picMkLst>
            <pc:docMk/>
            <pc:sldMk cId="3202947217" sldId="668"/>
            <ac:picMk id="6146" creationId="{343F0AB9-C375-CA9F-F09A-13B613F97B37}"/>
          </ac:picMkLst>
        </pc:picChg>
        <pc:picChg chg="add mod">
          <ac:chgData name="Thomas Stensitzki" userId="75cafe6b-2f2a-469b-85c4-eec3b9c972ba" providerId="ADAL" clId="{ADB70B9A-E028-484E-93D9-2068C3FA1355}" dt="2023-03-01T13:30:15.277" v="1343" actId="1440"/>
          <ac:picMkLst>
            <pc:docMk/>
            <pc:sldMk cId="3202947217" sldId="668"/>
            <ac:picMk id="7170" creationId="{6522AE0F-71D6-B7C1-CAB9-E6AF2F71DE94}"/>
          </ac:picMkLst>
        </pc:picChg>
      </pc:sldChg>
      <pc:sldChg chg="addSp delSp modSp add modTransition">
        <pc:chgData name="Thomas Stensitzki" userId="75cafe6b-2f2a-469b-85c4-eec3b9c972ba" providerId="ADAL" clId="{ADB70B9A-E028-484E-93D9-2068C3FA1355}" dt="2023-03-01T15:15:23.115" v="1497"/>
        <pc:sldMkLst>
          <pc:docMk/>
          <pc:sldMk cId="2193982032" sldId="669"/>
        </pc:sldMkLst>
        <pc:picChg chg="del">
          <ac:chgData name="Thomas Stensitzki" userId="75cafe6b-2f2a-469b-85c4-eec3b9c972ba" providerId="ADAL" clId="{ADB70B9A-E028-484E-93D9-2068C3FA1355}" dt="2023-02-22T15:38:50.810" v="922" actId="478"/>
          <ac:picMkLst>
            <pc:docMk/>
            <pc:sldMk cId="2193982032" sldId="669"/>
            <ac:picMk id="7170" creationId="{6522AE0F-71D6-B7C1-CAB9-E6AF2F71DE94}"/>
          </ac:picMkLst>
        </pc:picChg>
        <pc:picChg chg="add mod">
          <ac:chgData name="Thomas Stensitzki" userId="75cafe6b-2f2a-469b-85c4-eec3b9c972ba" providerId="ADAL" clId="{ADB70B9A-E028-484E-93D9-2068C3FA1355}" dt="2023-03-01T13:30:12.192" v="1342" actId="1440"/>
          <ac:picMkLst>
            <pc:docMk/>
            <pc:sldMk cId="2193982032" sldId="669"/>
            <ac:picMk id="8194" creationId="{AE5E9761-6237-FD76-DE49-4EFBB6292572}"/>
          </ac:picMkLst>
        </pc:picChg>
      </pc:sldChg>
      <pc:sldChg chg="addSp modSp new mod modTransition">
        <pc:chgData name="Thomas Stensitzki" userId="75cafe6b-2f2a-469b-85c4-eec3b9c972ba" providerId="ADAL" clId="{ADB70B9A-E028-484E-93D9-2068C3FA1355}" dt="2023-03-01T15:15:23.115" v="1497"/>
        <pc:sldMkLst>
          <pc:docMk/>
          <pc:sldMk cId="122818087" sldId="670"/>
        </pc:sldMkLst>
        <pc:spChg chg="mod">
          <ac:chgData name="Thomas Stensitzki" userId="75cafe6b-2f2a-469b-85c4-eec3b9c972ba" providerId="ADAL" clId="{ADB70B9A-E028-484E-93D9-2068C3FA1355}" dt="2023-02-22T15:42:38.695" v="963"/>
          <ac:spMkLst>
            <pc:docMk/>
            <pc:sldMk cId="122818087" sldId="670"/>
            <ac:spMk id="2" creationId="{D6485D92-4F89-F269-A09F-2729E827039F}"/>
          </ac:spMkLst>
        </pc:spChg>
        <pc:picChg chg="add mod">
          <ac:chgData name="Thomas Stensitzki" userId="75cafe6b-2f2a-469b-85c4-eec3b9c972ba" providerId="ADAL" clId="{ADB70B9A-E028-484E-93D9-2068C3FA1355}" dt="2023-03-01T13:30:27.958" v="1348" actId="1440"/>
          <ac:picMkLst>
            <pc:docMk/>
            <pc:sldMk cId="122818087" sldId="670"/>
            <ac:picMk id="9218" creationId="{51286DDB-E39A-B097-A136-52CE7C17F37B}"/>
          </ac:picMkLst>
        </pc:picChg>
      </pc:sldChg>
      <pc:sldChg chg="addSp delSp modSp new mod modTransition modClrScheme chgLayout">
        <pc:chgData name="Thomas Stensitzki" userId="75cafe6b-2f2a-469b-85c4-eec3b9c972ba" providerId="ADAL" clId="{ADB70B9A-E028-484E-93D9-2068C3FA1355}" dt="2023-03-01T15:15:23.115" v="1497"/>
        <pc:sldMkLst>
          <pc:docMk/>
          <pc:sldMk cId="2909463456" sldId="671"/>
        </pc:sldMkLst>
        <pc:spChg chg="del mod ord">
          <ac:chgData name="Thomas Stensitzki" userId="75cafe6b-2f2a-469b-85c4-eec3b9c972ba" providerId="ADAL" clId="{ADB70B9A-E028-484E-93D9-2068C3FA1355}" dt="2023-02-22T15:49:10.643" v="1005" actId="700"/>
          <ac:spMkLst>
            <pc:docMk/>
            <pc:sldMk cId="2909463456" sldId="671"/>
            <ac:spMk id="2" creationId="{90B390A1-B881-0CD4-FB35-06ECE615BF13}"/>
          </ac:spMkLst>
        </pc:spChg>
        <pc:spChg chg="add mod ord">
          <ac:chgData name="Thomas Stensitzki" userId="75cafe6b-2f2a-469b-85c4-eec3b9c972ba" providerId="ADAL" clId="{ADB70B9A-E028-484E-93D9-2068C3FA1355}" dt="2023-03-01T13:29:23.613" v="1333" actId="108"/>
          <ac:spMkLst>
            <pc:docMk/>
            <pc:sldMk cId="2909463456" sldId="671"/>
            <ac:spMk id="3" creationId="{E1590F97-E143-D15B-9087-EF0A4139FEEA}"/>
          </ac:spMkLst>
        </pc:spChg>
        <pc:spChg chg="add mod ord">
          <ac:chgData name="Thomas Stensitzki" userId="75cafe6b-2f2a-469b-85c4-eec3b9c972ba" providerId="ADAL" clId="{ADB70B9A-E028-484E-93D9-2068C3FA1355}" dt="2023-02-22T15:53:35.143" v="1270" actId="20577"/>
          <ac:spMkLst>
            <pc:docMk/>
            <pc:sldMk cId="2909463456" sldId="671"/>
            <ac:spMk id="4" creationId="{16579E0E-6A74-E6FD-E614-EFEA424E104F}"/>
          </ac:spMkLst>
        </pc:spChg>
      </pc:sldChg>
      <pc:sldChg chg="addSp delSp modSp new mod modTransition modClrScheme chgLayout">
        <pc:chgData name="Thomas Stensitzki" userId="75cafe6b-2f2a-469b-85c4-eec3b9c972ba" providerId="ADAL" clId="{ADB70B9A-E028-484E-93D9-2068C3FA1355}" dt="2023-03-01T15:18:03.084" v="1498" actId="1440"/>
        <pc:sldMkLst>
          <pc:docMk/>
          <pc:sldMk cId="1253155529" sldId="672"/>
        </pc:sldMkLst>
        <pc:spChg chg="del mod ord">
          <ac:chgData name="Thomas Stensitzki" userId="75cafe6b-2f2a-469b-85c4-eec3b9c972ba" providerId="ADAL" clId="{ADB70B9A-E028-484E-93D9-2068C3FA1355}" dt="2023-02-22T15:54:15.121" v="1274" actId="700"/>
          <ac:spMkLst>
            <pc:docMk/>
            <pc:sldMk cId="1253155529" sldId="672"/>
            <ac:spMk id="2" creationId="{9AB80E92-8802-C9FB-147E-D4213B4A7E50}"/>
          </ac:spMkLst>
        </pc:spChg>
        <pc:spChg chg="del">
          <ac:chgData name="Thomas Stensitzki" userId="75cafe6b-2f2a-469b-85c4-eec3b9c972ba" providerId="ADAL" clId="{ADB70B9A-E028-484E-93D9-2068C3FA1355}" dt="2023-02-22T15:54:15.121" v="1274" actId="700"/>
          <ac:spMkLst>
            <pc:docMk/>
            <pc:sldMk cId="1253155529" sldId="672"/>
            <ac:spMk id="3" creationId="{E60E4756-D26C-66C6-F7B5-E7D4C1089EE8}"/>
          </ac:spMkLst>
        </pc:spChg>
        <pc:spChg chg="add mod ord">
          <ac:chgData name="Thomas Stensitzki" userId="75cafe6b-2f2a-469b-85c4-eec3b9c972ba" providerId="ADAL" clId="{ADB70B9A-E028-484E-93D9-2068C3FA1355}" dt="2023-02-22T15:54:16.978" v="1275"/>
          <ac:spMkLst>
            <pc:docMk/>
            <pc:sldMk cId="1253155529" sldId="672"/>
            <ac:spMk id="4" creationId="{F0AD4EE5-F062-B400-5493-1BC30CBC4BF8}"/>
          </ac:spMkLst>
        </pc:spChg>
        <pc:picChg chg="add mod">
          <ac:chgData name="Thomas Stensitzki" userId="75cafe6b-2f2a-469b-85c4-eec3b9c972ba" providerId="ADAL" clId="{ADB70B9A-E028-484E-93D9-2068C3FA1355}" dt="2023-03-01T15:18:03.084" v="1498" actId="1440"/>
          <ac:picMkLst>
            <pc:docMk/>
            <pc:sldMk cId="1253155529" sldId="672"/>
            <ac:picMk id="10242" creationId="{A07EE45A-5230-1CDE-9844-5F531A7646B2}"/>
          </ac:picMkLst>
        </pc:picChg>
      </pc:sldChg>
      <pc:sldChg chg="addSp delSp modSp add mod ord modTransition">
        <pc:chgData name="Thomas Stensitzki" userId="75cafe6b-2f2a-469b-85c4-eec3b9c972ba" providerId="ADAL" clId="{ADB70B9A-E028-484E-93D9-2068C3FA1355}" dt="2023-03-01T15:15:23.115" v="1497"/>
        <pc:sldMkLst>
          <pc:docMk/>
          <pc:sldMk cId="3265622204" sldId="673"/>
        </pc:sldMkLst>
        <pc:spChg chg="mod">
          <ac:chgData name="Thomas Stensitzki" userId="75cafe6b-2f2a-469b-85c4-eec3b9c972ba" providerId="ADAL" clId="{ADB70B9A-E028-484E-93D9-2068C3FA1355}" dt="2023-03-01T13:40:00.969" v="1448" actId="14100"/>
          <ac:spMkLst>
            <pc:docMk/>
            <pc:sldMk cId="3265622204" sldId="673"/>
            <ac:spMk id="2" creationId="{909DC09D-B9A6-4493-9A72-1CA7ECB1F5CA}"/>
          </ac:spMkLst>
        </pc:spChg>
        <pc:spChg chg="mod">
          <ac:chgData name="Thomas Stensitzki" userId="75cafe6b-2f2a-469b-85c4-eec3b9c972ba" providerId="ADAL" clId="{ADB70B9A-E028-484E-93D9-2068C3FA1355}" dt="2023-03-01T13:37:28.147" v="1410"/>
          <ac:spMkLst>
            <pc:docMk/>
            <pc:sldMk cId="3265622204" sldId="673"/>
            <ac:spMk id="5" creationId="{C24DACB5-1BEC-4C86-9652-BAFD8DE56FEF}"/>
          </ac:spMkLst>
        </pc:spChg>
        <pc:picChg chg="add del">
          <ac:chgData name="Thomas Stensitzki" userId="75cafe6b-2f2a-469b-85c4-eec3b9c972ba" providerId="ADAL" clId="{ADB70B9A-E028-484E-93D9-2068C3FA1355}" dt="2023-03-01T13:33:25.253" v="1365"/>
          <ac:picMkLst>
            <pc:docMk/>
            <pc:sldMk cId="3265622204" sldId="673"/>
            <ac:picMk id="3" creationId="{73EDE04D-DA44-A185-5756-7D147E9C9E64}"/>
          </ac:picMkLst>
        </pc:picChg>
      </pc:sldChg>
      <pc:sldChg chg="addSp modSp new mod modTransition">
        <pc:chgData name="Thomas Stensitzki" userId="75cafe6b-2f2a-469b-85c4-eec3b9c972ba" providerId="ADAL" clId="{ADB70B9A-E028-484E-93D9-2068C3FA1355}" dt="2023-03-01T15:15:23.115" v="1497"/>
        <pc:sldMkLst>
          <pc:docMk/>
          <pc:sldMk cId="549057824" sldId="674"/>
        </pc:sldMkLst>
        <pc:spChg chg="mod">
          <ac:chgData name="Thomas Stensitzki" userId="75cafe6b-2f2a-469b-85c4-eec3b9c972ba" providerId="ADAL" clId="{ADB70B9A-E028-484E-93D9-2068C3FA1355}" dt="2023-03-01T13:29:51.033" v="1337"/>
          <ac:spMkLst>
            <pc:docMk/>
            <pc:sldMk cId="549057824" sldId="674"/>
            <ac:spMk id="2" creationId="{417DC092-79CB-6195-5EA9-9A7312D3615D}"/>
          </ac:spMkLst>
        </pc:spChg>
        <pc:picChg chg="add mod">
          <ac:chgData name="Thomas Stensitzki" userId="75cafe6b-2f2a-469b-85c4-eec3b9c972ba" providerId="ADAL" clId="{ADB70B9A-E028-484E-93D9-2068C3FA1355}" dt="2023-03-01T13:30:09.351" v="1341" actId="1440"/>
          <ac:picMkLst>
            <pc:docMk/>
            <pc:sldMk cId="549057824" sldId="674"/>
            <ac:picMk id="1026" creationId="{2F41541A-AE4F-2D3F-3145-37F53996FF7A}"/>
          </ac:picMkLst>
        </pc:picChg>
      </pc:sldChg>
      <pc:sldChg chg="addSp modSp new mod modTransition">
        <pc:chgData name="Thomas Stensitzki" userId="75cafe6b-2f2a-469b-85c4-eec3b9c972ba" providerId="ADAL" clId="{ADB70B9A-E028-484E-93D9-2068C3FA1355}" dt="2023-03-01T15:15:23.115" v="1497"/>
        <pc:sldMkLst>
          <pc:docMk/>
          <pc:sldMk cId="1757766559" sldId="675"/>
        </pc:sldMkLst>
        <pc:spChg chg="mod">
          <ac:chgData name="Thomas Stensitzki" userId="75cafe6b-2f2a-469b-85c4-eec3b9c972ba" providerId="ADAL" clId="{ADB70B9A-E028-484E-93D9-2068C3FA1355}" dt="2023-03-01T13:32:26.811" v="1358"/>
          <ac:spMkLst>
            <pc:docMk/>
            <pc:sldMk cId="1757766559" sldId="675"/>
            <ac:spMk id="2" creationId="{0249A3FB-B117-07F5-9A07-948D42D267D7}"/>
          </ac:spMkLst>
        </pc:spChg>
        <pc:picChg chg="add mod">
          <ac:chgData name="Thomas Stensitzki" userId="75cafe6b-2f2a-469b-85c4-eec3b9c972ba" providerId="ADAL" clId="{ADB70B9A-E028-484E-93D9-2068C3FA1355}" dt="2023-03-01T13:32:46.617" v="1363" actId="1440"/>
          <ac:picMkLst>
            <pc:docMk/>
            <pc:sldMk cId="1757766559" sldId="675"/>
            <ac:picMk id="2050" creationId="{7B51B339-7233-8BC8-DD6B-738B977FD69B}"/>
          </ac:picMkLst>
        </pc:picChg>
      </pc:sldChg>
      <pc:sldChg chg="addSp modSp new mod modTransition">
        <pc:chgData name="Thomas Stensitzki" userId="75cafe6b-2f2a-469b-85c4-eec3b9c972ba" providerId="ADAL" clId="{ADB70B9A-E028-484E-93D9-2068C3FA1355}" dt="2023-03-01T15:15:23.115" v="1497"/>
        <pc:sldMkLst>
          <pc:docMk/>
          <pc:sldMk cId="2309531245" sldId="676"/>
        </pc:sldMkLst>
        <pc:spChg chg="mod">
          <ac:chgData name="Thomas Stensitzki" userId="75cafe6b-2f2a-469b-85c4-eec3b9c972ba" providerId="ADAL" clId="{ADB70B9A-E028-484E-93D9-2068C3FA1355}" dt="2023-03-01T13:33:40.203" v="1368"/>
          <ac:spMkLst>
            <pc:docMk/>
            <pc:sldMk cId="2309531245" sldId="676"/>
            <ac:spMk id="2" creationId="{79E0106B-D3AC-A629-86D2-9A1CCE4463C6}"/>
          </ac:spMkLst>
        </pc:spChg>
        <pc:picChg chg="add mod">
          <ac:chgData name="Thomas Stensitzki" userId="75cafe6b-2f2a-469b-85c4-eec3b9c972ba" providerId="ADAL" clId="{ADB70B9A-E028-484E-93D9-2068C3FA1355}" dt="2023-03-01T13:35:02.719" v="1382" actId="1440"/>
          <ac:picMkLst>
            <pc:docMk/>
            <pc:sldMk cId="2309531245" sldId="676"/>
            <ac:picMk id="3074" creationId="{7D40F008-A039-F720-0911-C95ED2ADABDE}"/>
          </ac:picMkLst>
        </pc:picChg>
      </pc:sldChg>
      <pc:sldChg chg="addSp delSp modSp add mod modTransition">
        <pc:chgData name="Thomas Stensitzki" userId="75cafe6b-2f2a-469b-85c4-eec3b9c972ba" providerId="ADAL" clId="{ADB70B9A-E028-484E-93D9-2068C3FA1355}" dt="2023-03-01T15:15:23.115" v="1497"/>
        <pc:sldMkLst>
          <pc:docMk/>
          <pc:sldMk cId="857527238" sldId="677"/>
        </pc:sldMkLst>
        <pc:picChg chg="add mod">
          <ac:chgData name="Thomas Stensitzki" userId="75cafe6b-2f2a-469b-85c4-eec3b9c972ba" providerId="ADAL" clId="{ADB70B9A-E028-484E-93D9-2068C3FA1355}" dt="2023-03-01T13:34:57.809" v="1381" actId="1440"/>
          <ac:picMkLst>
            <pc:docMk/>
            <pc:sldMk cId="857527238" sldId="677"/>
            <ac:picMk id="3" creationId="{68337573-0EAA-125B-408C-5D4F0D0D3755}"/>
          </ac:picMkLst>
        </pc:picChg>
        <pc:picChg chg="del">
          <ac:chgData name="Thomas Stensitzki" userId="75cafe6b-2f2a-469b-85c4-eec3b9c972ba" providerId="ADAL" clId="{ADB70B9A-E028-484E-93D9-2068C3FA1355}" dt="2023-03-01T13:34:51.370" v="1379" actId="478"/>
          <ac:picMkLst>
            <pc:docMk/>
            <pc:sldMk cId="857527238" sldId="677"/>
            <ac:picMk id="3074" creationId="{7D40F008-A039-F720-0911-C95ED2ADABDE}"/>
          </ac:picMkLst>
        </pc:picChg>
      </pc:sldChg>
      <pc:sldChg chg="addSp modSp new mod modTransition">
        <pc:chgData name="Thomas Stensitzki" userId="75cafe6b-2f2a-469b-85c4-eec3b9c972ba" providerId="ADAL" clId="{ADB70B9A-E028-484E-93D9-2068C3FA1355}" dt="2023-03-01T15:15:23.115" v="1497"/>
        <pc:sldMkLst>
          <pc:docMk/>
          <pc:sldMk cId="2554844056" sldId="678"/>
        </pc:sldMkLst>
        <pc:spChg chg="mod">
          <ac:chgData name="Thomas Stensitzki" userId="75cafe6b-2f2a-469b-85c4-eec3b9c972ba" providerId="ADAL" clId="{ADB70B9A-E028-484E-93D9-2068C3FA1355}" dt="2023-03-01T13:37:36.403" v="1412"/>
          <ac:spMkLst>
            <pc:docMk/>
            <pc:sldMk cId="2554844056" sldId="678"/>
            <ac:spMk id="2" creationId="{8696C861-CD09-0657-C3EB-D83217AA2443}"/>
          </ac:spMkLst>
        </pc:spChg>
        <pc:picChg chg="add mod">
          <ac:chgData name="Thomas Stensitzki" userId="75cafe6b-2f2a-469b-85c4-eec3b9c972ba" providerId="ADAL" clId="{ADB70B9A-E028-484E-93D9-2068C3FA1355}" dt="2023-03-01T13:37:55.484" v="1416" actId="1440"/>
          <ac:picMkLst>
            <pc:docMk/>
            <pc:sldMk cId="2554844056" sldId="678"/>
            <ac:picMk id="3" creationId="{CA7483D0-B402-CD47-7443-8B64DA58EE09}"/>
          </ac:picMkLst>
        </pc:picChg>
      </pc:sldChg>
      <pc:sldChg chg="modSp add mod ord modTransition">
        <pc:chgData name="Thomas Stensitzki" userId="75cafe6b-2f2a-469b-85c4-eec3b9c972ba" providerId="ADAL" clId="{ADB70B9A-E028-484E-93D9-2068C3FA1355}" dt="2023-03-01T15:15:23.115" v="1497"/>
        <pc:sldMkLst>
          <pc:docMk/>
          <pc:sldMk cId="3925627864" sldId="679"/>
        </pc:sldMkLst>
        <pc:spChg chg="mod">
          <ac:chgData name="Thomas Stensitzki" userId="75cafe6b-2f2a-469b-85c4-eec3b9c972ba" providerId="ADAL" clId="{ADB70B9A-E028-484E-93D9-2068C3FA1355}" dt="2023-03-01T13:38:39.988" v="1428" actId="14100"/>
          <ac:spMkLst>
            <pc:docMk/>
            <pc:sldMk cId="3925627864" sldId="679"/>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3798798789" sldId="680"/>
        </pc:sldMkLst>
        <pc:spChg chg="mod">
          <ac:chgData name="Thomas Stensitzki" userId="75cafe6b-2f2a-469b-85c4-eec3b9c972ba" providerId="ADAL" clId="{ADB70B9A-E028-484E-93D9-2068C3FA1355}" dt="2023-03-01T13:39:08.644" v="1433" actId="14100"/>
          <ac:spMkLst>
            <pc:docMk/>
            <pc:sldMk cId="3798798789" sldId="680"/>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3850999508" sldId="681"/>
        </pc:sldMkLst>
        <pc:spChg chg="mod">
          <ac:chgData name="Thomas Stensitzki" userId="75cafe6b-2f2a-469b-85c4-eec3b9c972ba" providerId="ADAL" clId="{ADB70B9A-E028-484E-93D9-2068C3FA1355}" dt="2023-03-01T13:39:20.931" v="1436" actId="14100"/>
          <ac:spMkLst>
            <pc:docMk/>
            <pc:sldMk cId="3850999508" sldId="681"/>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2152297632" sldId="682"/>
        </pc:sldMkLst>
        <pc:spChg chg="mod">
          <ac:chgData name="Thomas Stensitzki" userId="75cafe6b-2f2a-469b-85c4-eec3b9c972ba" providerId="ADAL" clId="{ADB70B9A-E028-484E-93D9-2068C3FA1355}" dt="2023-03-01T13:39:32.026" v="1444" actId="14100"/>
          <ac:spMkLst>
            <pc:docMk/>
            <pc:sldMk cId="2152297632" sldId="682"/>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476894528" sldId="683"/>
        </pc:sldMkLst>
        <pc:spChg chg="mod">
          <ac:chgData name="Thomas Stensitzki" userId="75cafe6b-2f2a-469b-85c4-eec3b9c972ba" providerId="ADAL" clId="{ADB70B9A-E028-484E-93D9-2068C3FA1355}" dt="2023-03-01T13:39:46.585" v="1447" actId="14100"/>
          <ac:spMkLst>
            <pc:docMk/>
            <pc:sldMk cId="476894528" sldId="683"/>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2385236446" sldId="684"/>
        </pc:sldMkLst>
        <pc:spChg chg="mod">
          <ac:chgData name="Thomas Stensitzki" userId="75cafe6b-2f2a-469b-85c4-eec3b9c972ba" providerId="ADAL" clId="{ADB70B9A-E028-484E-93D9-2068C3FA1355}" dt="2023-03-01T13:40:11.854" v="1452" actId="1076"/>
          <ac:spMkLst>
            <pc:docMk/>
            <pc:sldMk cId="2385236446" sldId="684"/>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380254688" sldId="685"/>
        </pc:sldMkLst>
        <pc:spChg chg="mod">
          <ac:chgData name="Thomas Stensitzki" userId="75cafe6b-2f2a-469b-85c4-eec3b9c972ba" providerId="ADAL" clId="{ADB70B9A-E028-484E-93D9-2068C3FA1355}" dt="2023-03-01T13:40:21.337" v="1455" actId="14100"/>
          <ac:spMkLst>
            <pc:docMk/>
            <pc:sldMk cId="380254688" sldId="685"/>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1151479395" sldId="686"/>
        </pc:sldMkLst>
        <pc:spChg chg="mod">
          <ac:chgData name="Thomas Stensitzki" userId="75cafe6b-2f2a-469b-85c4-eec3b9c972ba" providerId="ADAL" clId="{ADB70B9A-E028-484E-93D9-2068C3FA1355}" dt="2023-03-01T13:40:58.370" v="1460" actId="14100"/>
          <ac:spMkLst>
            <pc:docMk/>
            <pc:sldMk cId="1151479395" sldId="686"/>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3396655959" sldId="687"/>
        </pc:sldMkLst>
        <pc:spChg chg="mod">
          <ac:chgData name="Thomas Stensitzki" userId="75cafe6b-2f2a-469b-85c4-eec3b9c972ba" providerId="ADAL" clId="{ADB70B9A-E028-484E-93D9-2068C3FA1355}" dt="2023-03-01T13:41:16.160" v="1468" actId="14100"/>
          <ac:spMkLst>
            <pc:docMk/>
            <pc:sldMk cId="3396655959" sldId="687"/>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3879280141" sldId="688"/>
        </pc:sldMkLst>
        <pc:spChg chg="mod">
          <ac:chgData name="Thomas Stensitzki" userId="75cafe6b-2f2a-469b-85c4-eec3b9c972ba" providerId="ADAL" clId="{ADB70B9A-E028-484E-93D9-2068C3FA1355}" dt="2023-03-01T13:41:25.703" v="1471" actId="14100"/>
          <ac:spMkLst>
            <pc:docMk/>
            <pc:sldMk cId="3879280141" sldId="688"/>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882736164" sldId="689"/>
        </pc:sldMkLst>
        <pc:spChg chg="mod">
          <ac:chgData name="Thomas Stensitzki" userId="75cafe6b-2f2a-469b-85c4-eec3b9c972ba" providerId="ADAL" clId="{ADB70B9A-E028-484E-93D9-2068C3FA1355}" dt="2023-03-01T13:41:41.011" v="1475" actId="1076"/>
          <ac:spMkLst>
            <pc:docMk/>
            <pc:sldMk cId="882736164" sldId="689"/>
            <ac:spMk id="2" creationId="{909DC09D-B9A6-4493-9A72-1CA7ECB1F5CA}"/>
          </ac:spMkLst>
        </pc:spChg>
        <pc:spChg chg="mod">
          <ac:chgData name="Thomas Stensitzki" userId="75cafe6b-2f2a-469b-85c4-eec3b9c972ba" providerId="ADAL" clId="{ADB70B9A-E028-484E-93D9-2068C3FA1355}" dt="2023-03-01T13:41:43.529" v="1476" actId="20577"/>
          <ac:spMkLst>
            <pc:docMk/>
            <pc:sldMk cId="882736164" sldId="689"/>
            <ac:spMk id="5" creationId="{C24DACB5-1BEC-4C86-9652-BAFD8DE56FEF}"/>
          </ac:spMkLst>
        </pc:spChg>
      </pc:sldChg>
      <pc:sldChg chg="modSp add mod ord modTransition">
        <pc:chgData name="Thomas Stensitzki" userId="75cafe6b-2f2a-469b-85c4-eec3b9c972ba" providerId="ADAL" clId="{ADB70B9A-E028-484E-93D9-2068C3FA1355}" dt="2023-03-01T15:15:23.115" v="1497"/>
        <pc:sldMkLst>
          <pc:docMk/>
          <pc:sldMk cId="2999548056" sldId="690"/>
        </pc:sldMkLst>
        <pc:spChg chg="mod">
          <ac:chgData name="Thomas Stensitzki" userId="75cafe6b-2f2a-469b-85c4-eec3b9c972ba" providerId="ADAL" clId="{ADB70B9A-E028-484E-93D9-2068C3FA1355}" dt="2023-03-01T13:41:57.828" v="1481" actId="14100"/>
          <ac:spMkLst>
            <pc:docMk/>
            <pc:sldMk cId="2999548056" sldId="690"/>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3382179983" sldId="691"/>
        </pc:sldMkLst>
        <pc:spChg chg="mod">
          <ac:chgData name="Thomas Stensitzki" userId="75cafe6b-2f2a-469b-85c4-eec3b9c972ba" providerId="ADAL" clId="{ADB70B9A-E028-484E-93D9-2068C3FA1355}" dt="2023-03-01T13:42:04.432" v="1485" actId="1076"/>
          <ac:spMkLst>
            <pc:docMk/>
            <pc:sldMk cId="3382179983" sldId="691"/>
            <ac:spMk id="2" creationId="{909DC09D-B9A6-4493-9A72-1CA7ECB1F5CA}"/>
          </ac:spMkLst>
        </pc:spChg>
      </pc:sldChg>
      <pc:sldChg chg="modSp add mod modTransition">
        <pc:chgData name="Thomas Stensitzki" userId="75cafe6b-2f2a-469b-85c4-eec3b9c972ba" providerId="ADAL" clId="{ADB70B9A-E028-484E-93D9-2068C3FA1355}" dt="2023-03-01T15:15:23.115" v="1497"/>
        <pc:sldMkLst>
          <pc:docMk/>
          <pc:sldMk cId="2967036620" sldId="692"/>
        </pc:sldMkLst>
        <pc:spChg chg="mod">
          <ac:chgData name="Thomas Stensitzki" userId="75cafe6b-2f2a-469b-85c4-eec3b9c972ba" providerId="ADAL" clId="{ADB70B9A-E028-484E-93D9-2068C3FA1355}" dt="2023-03-01T13:42:13.454" v="1487" actId="1076"/>
          <ac:spMkLst>
            <pc:docMk/>
            <pc:sldMk cId="2967036620" sldId="692"/>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48805967" sldId="693"/>
        </pc:sldMkLst>
        <pc:spChg chg="mod">
          <ac:chgData name="Thomas Stensitzki" userId="75cafe6b-2f2a-469b-85c4-eec3b9c972ba" providerId="ADAL" clId="{ADB70B9A-E028-484E-93D9-2068C3FA1355}" dt="2023-03-01T13:42:24.955" v="1491" actId="1076"/>
          <ac:spMkLst>
            <pc:docMk/>
            <pc:sldMk cId="48805967" sldId="693"/>
            <ac:spMk id="2" creationId="{909DC09D-B9A6-4493-9A72-1CA7ECB1F5CA}"/>
          </ac:spMkLst>
        </pc:spChg>
      </pc:sldChg>
      <pc:sldChg chg="modSp add mod ord modTransition">
        <pc:chgData name="Thomas Stensitzki" userId="75cafe6b-2f2a-469b-85c4-eec3b9c972ba" providerId="ADAL" clId="{ADB70B9A-E028-484E-93D9-2068C3FA1355}" dt="2023-03-01T15:15:23.115" v="1497"/>
        <pc:sldMkLst>
          <pc:docMk/>
          <pc:sldMk cId="1294646207" sldId="694"/>
        </pc:sldMkLst>
        <pc:spChg chg="mod">
          <ac:chgData name="Thomas Stensitzki" userId="75cafe6b-2f2a-469b-85c4-eec3b9c972ba" providerId="ADAL" clId="{ADB70B9A-E028-484E-93D9-2068C3FA1355}" dt="2023-03-01T13:42:36.018" v="1496" actId="14100"/>
          <ac:spMkLst>
            <pc:docMk/>
            <pc:sldMk cId="1294646207" sldId="694"/>
            <ac:spMk id="2" creationId="{909DC09D-B9A6-4493-9A72-1CA7ECB1F5CA}"/>
          </ac:spMkLst>
        </pc:spChg>
      </pc:sldChg>
    </pc:docChg>
  </pc:docChgLst>
  <pc:docChgLst>
    <pc:chgData name="Thomas Stensitzki" userId="S::thomas.stensitzki@granikos.eu::75cafe6b-2f2a-469b-85c4-eec3b9c972ba" providerId="AD" clId="Web-{B54B06DF-100B-44E6-958F-2F982B87E4AB}"/>
    <pc:docChg chg="addSld delSld modSld sldOrd modSection">
      <pc:chgData name="Thomas Stensitzki" userId="S::thomas.stensitzki@granikos.eu::75cafe6b-2f2a-469b-85c4-eec3b9c972ba" providerId="AD" clId="Web-{B54B06DF-100B-44E6-958F-2F982B87E4AB}" dt="2023-05-23T09:05:24.477" v="131"/>
      <pc:docMkLst>
        <pc:docMk/>
      </pc:docMkLst>
      <pc:sldChg chg="modTransition">
        <pc:chgData name="Thomas Stensitzki" userId="S::thomas.stensitzki@granikos.eu::75cafe6b-2f2a-469b-85c4-eec3b9c972ba" providerId="AD" clId="Web-{B54B06DF-100B-44E6-958F-2F982B87E4AB}" dt="2023-05-23T08:52:10.372" v="24"/>
        <pc:sldMkLst>
          <pc:docMk/>
          <pc:sldMk cId="671489701" sldId="256"/>
        </pc:sldMkLst>
      </pc:sldChg>
      <pc:sldChg chg="modTransition">
        <pc:chgData name="Thomas Stensitzki" userId="S::thomas.stensitzki@granikos.eu::75cafe6b-2f2a-469b-85c4-eec3b9c972ba" providerId="AD" clId="Web-{B54B06DF-100B-44E6-958F-2F982B87E4AB}" dt="2023-05-23T08:52:10.372" v="26"/>
        <pc:sldMkLst>
          <pc:docMk/>
          <pc:sldMk cId="2855324227" sldId="257"/>
        </pc:sldMkLst>
      </pc:sldChg>
      <pc:sldChg chg="modTransition">
        <pc:chgData name="Thomas Stensitzki" userId="S::thomas.stensitzki@granikos.eu::75cafe6b-2f2a-469b-85c4-eec3b9c972ba" providerId="AD" clId="Web-{B54B06DF-100B-44E6-958F-2F982B87E4AB}" dt="2023-05-23T08:52:10.388" v="87"/>
        <pc:sldMkLst>
          <pc:docMk/>
          <pc:sldMk cId="3332792154" sldId="258"/>
        </pc:sldMkLst>
      </pc:sldChg>
      <pc:sldChg chg="modTransition">
        <pc:chgData name="Thomas Stensitzki" userId="S::thomas.stensitzki@granikos.eu::75cafe6b-2f2a-469b-85c4-eec3b9c972ba" providerId="AD" clId="Web-{B54B06DF-100B-44E6-958F-2F982B87E4AB}" dt="2023-05-23T08:52:10.372" v="25"/>
        <pc:sldMkLst>
          <pc:docMk/>
          <pc:sldMk cId="1545829058" sldId="259"/>
        </pc:sldMkLst>
      </pc:sldChg>
      <pc:sldChg chg="modTransition">
        <pc:chgData name="Thomas Stensitzki" userId="S::thomas.stensitzki@granikos.eu::75cafe6b-2f2a-469b-85c4-eec3b9c972ba" providerId="AD" clId="Web-{B54B06DF-100B-44E6-958F-2F982B87E4AB}" dt="2023-05-23T08:52:10.372" v="27"/>
        <pc:sldMkLst>
          <pc:docMk/>
          <pc:sldMk cId="2698998357" sldId="260"/>
        </pc:sldMkLst>
      </pc:sldChg>
      <pc:sldChg chg="modTransition">
        <pc:chgData name="Thomas Stensitzki" userId="S::thomas.stensitzki@granikos.eu::75cafe6b-2f2a-469b-85c4-eec3b9c972ba" providerId="AD" clId="Web-{B54B06DF-100B-44E6-958F-2F982B87E4AB}" dt="2023-05-23T08:52:10.372" v="29"/>
        <pc:sldMkLst>
          <pc:docMk/>
          <pc:sldMk cId="4007670073" sldId="268"/>
        </pc:sldMkLst>
      </pc:sldChg>
      <pc:sldChg chg="modTransition">
        <pc:chgData name="Thomas Stensitzki" userId="S::thomas.stensitzki@granikos.eu::75cafe6b-2f2a-469b-85c4-eec3b9c972ba" providerId="AD" clId="Web-{B54B06DF-100B-44E6-958F-2F982B87E4AB}" dt="2023-05-23T08:52:10.388" v="81"/>
        <pc:sldMkLst>
          <pc:docMk/>
          <pc:sldMk cId="2721051844" sldId="269"/>
        </pc:sldMkLst>
      </pc:sldChg>
      <pc:sldChg chg="modTransition">
        <pc:chgData name="Thomas Stensitzki" userId="S::thomas.stensitzki@granikos.eu::75cafe6b-2f2a-469b-85c4-eec3b9c972ba" providerId="AD" clId="Web-{B54B06DF-100B-44E6-958F-2F982B87E4AB}" dt="2023-05-23T08:52:10.388" v="88"/>
        <pc:sldMkLst>
          <pc:docMk/>
          <pc:sldMk cId="1928334901" sldId="295"/>
        </pc:sldMkLst>
      </pc:sldChg>
      <pc:sldChg chg="modTransition">
        <pc:chgData name="Thomas Stensitzki" userId="S::thomas.stensitzki@granikos.eu::75cafe6b-2f2a-469b-85c4-eec3b9c972ba" providerId="AD" clId="Web-{B54B06DF-100B-44E6-958F-2F982B87E4AB}" dt="2023-05-23T08:52:10.388" v="83"/>
        <pc:sldMkLst>
          <pc:docMk/>
          <pc:sldMk cId="2814967912" sldId="311"/>
        </pc:sldMkLst>
      </pc:sldChg>
      <pc:sldChg chg="modTransition">
        <pc:chgData name="Thomas Stensitzki" userId="S::thomas.stensitzki@granikos.eu::75cafe6b-2f2a-469b-85c4-eec3b9c972ba" providerId="AD" clId="Web-{B54B06DF-100B-44E6-958F-2F982B87E4AB}" dt="2023-05-23T08:52:10.372" v="30"/>
        <pc:sldMkLst>
          <pc:docMk/>
          <pc:sldMk cId="2227487991" sldId="378"/>
        </pc:sldMkLst>
      </pc:sldChg>
      <pc:sldChg chg="modTransition">
        <pc:chgData name="Thomas Stensitzki" userId="S::thomas.stensitzki@granikos.eu::75cafe6b-2f2a-469b-85c4-eec3b9c972ba" providerId="AD" clId="Web-{B54B06DF-100B-44E6-958F-2F982B87E4AB}" dt="2023-05-23T08:52:10.388" v="84"/>
        <pc:sldMkLst>
          <pc:docMk/>
          <pc:sldMk cId="2923837414" sldId="513"/>
        </pc:sldMkLst>
      </pc:sldChg>
      <pc:sldChg chg="modTransition">
        <pc:chgData name="Thomas Stensitzki" userId="S::thomas.stensitzki@granikos.eu::75cafe6b-2f2a-469b-85c4-eec3b9c972ba" providerId="AD" clId="Web-{B54B06DF-100B-44E6-958F-2F982B87E4AB}" dt="2023-05-23T08:52:10.388" v="82"/>
        <pc:sldMkLst>
          <pc:docMk/>
          <pc:sldMk cId="2395924320" sldId="514"/>
        </pc:sldMkLst>
      </pc:sldChg>
      <pc:sldChg chg="modTransition">
        <pc:chgData name="Thomas Stensitzki" userId="S::thomas.stensitzki@granikos.eu::75cafe6b-2f2a-469b-85c4-eec3b9c972ba" providerId="AD" clId="Web-{B54B06DF-100B-44E6-958F-2F982B87E4AB}" dt="2023-05-23T08:52:10.372" v="48"/>
        <pc:sldMkLst>
          <pc:docMk/>
          <pc:sldMk cId="3797754622" sldId="515"/>
        </pc:sldMkLst>
      </pc:sldChg>
      <pc:sldChg chg="modTransition">
        <pc:chgData name="Thomas Stensitzki" userId="S::thomas.stensitzki@granikos.eu::75cafe6b-2f2a-469b-85c4-eec3b9c972ba" providerId="AD" clId="Web-{B54B06DF-100B-44E6-958F-2F982B87E4AB}" dt="2023-05-23T08:52:10.388" v="86"/>
        <pc:sldMkLst>
          <pc:docMk/>
          <pc:sldMk cId="2791634409" sldId="560"/>
        </pc:sldMkLst>
      </pc:sldChg>
      <pc:sldChg chg="modTransition">
        <pc:chgData name="Thomas Stensitzki" userId="S::thomas.stensitzki@granikos.eu::75cafe6b-2f2a-469b-85c4-eec3b9c972ba" providerId="AD" clId="Web-{B54B06DF-100B-44E6-958F-2F982B87E4AB}" dt="2023-05-23T08:52:10.372" v="28"/>
        <pc:sldMkLst>
          <pc:docMk/>
          <pc:sldMk cId="1051205786" sldId="607"/>
        </pc:sldMkLst>
      </pc:sldChg>
      <pc:sldChg chg="modTransition">
        <pc:chgData name="Thomas Stensitzki" userId="S::thomas.stensitzki@granikos.eu::75cafe6b-2f2a-469b-85c4-eec3b9c972ba" providerId="AD" clId="Web-{B54B06DF-100B-44E6-958F-2F982B87E4AB}" dt="2023-05-23T08:52:10.372" v="47"/>
        <pc:sldMkLst>
          <pc:docMk/>
          <pc:sldMk cId="1962477249" sldId="659"/>
        </pc:sldMkLst>
      </pc:sldChg>
      <pc:sldChg chg="del">
        <pc:chgData name="Thomas Stensitzki" userId="S::thomas.stensitzki@granikos.eu::75cafe6b-2f2a-469b-85c4-eec3b9c972ba" providerId="AD" clId="Web-{B54B06DF-100B-44E6-958F-2F982B87E4AB}" dt="2023-05-23T08:50:43.635" v="18"/>
        <pc:sldMkLst>
          <pc:docMk/>
          <pc:sldMk cId="2553020497" sldId="660"/>
        </pc:sldMkLst>
      </pc:sldChg>
      <pc:sldChg chg="modTransition">
        <pc:chgData name="Thomas Stensitzki" userId="S::thomas.stensitzki@granikos.eu::75cafe6b-2f2a-469b-85c4-eec3b9c972ba" providerId="AD" clId="Web-{B54B06DF-100B-44E6-958F-2F982B87E4AB}" dt="2023-05-23T08:52:10.388" v="71"/>
        <pc:sldMkLst>
          <pc:docMk/>
          <pc:sldMk cId="4212332529" sldId="661"/>
        </pc:sldMkLst>
      </pc:sldChg>
      <pc:sldChg chg="modSp modTransition">
        <pc:chgData name="Thomas Stensitzki" userId="S::thomas.stensitzki@granikos.eu::75cafe6b-2f2a-469b-85c4-eec3b9c972ba" providerId="AD" clId="Web-{B54B06DF-100B-44E6-958F-2F982B87E4AB}" dt="2023-05-23T08:52:10.388" v="80"/>
        <pc:sldMkLst>
          <pc:docMk/>
          <pc:sldMk cId="3400462124" sldId="662"/>
        </pc:sldMkLst>
        <pc:spChg chg="mod">
          <ac:chgData name="Thomas Stensitzki" userId="S::thomas.stensitzki@granikos.eu::75cafe6b-2f2a-469b-85c4-eec3b9c972ba" providerId="AD" clId="Web-{B54B06DF-100B-44E6-958F-2F982B87E4AB}" dt="2023-05-23T08:50:41.963" v="17" actId="20577"/>
          <ac:spMkLst>
            <pc:docMk/>
            <pc:sldMk cId="3400462124" sldId="662"/>
            <ac:spMk id="5" creationId="{E7E44277-3BFB-F197-AA87-8A0AE4DCEB5D}"/>
          </ac:spMkLst>
        </pc:spChg>
      </pc:sldChg>
      <pc:sldChg chg="modTransition">
        <pc:chgData name="Thomas Stensitzki" userId="S::thomas.stensitzki@granikos.eu::75cafe6b-2f2a-469b-85c4-eec3b9c972ba" providerId="AD" clId="Web-{B54B06DF-100B-44E6-958F-2F982B87E4AB}" dt="2023-05-23T08:52:10.388" v="72"/>
        <pc:sldMkLst>
          <pc:docMk/>
          <pc:sldMk cId="3908660988" sldId="663"/>
        </pc:sldMkLst>
      </pc:sldChg>
      <pc:sldChg chg="modTransition">
        <pc:chgData name="Thomas Stensitzki" userId="S::thomas.stensitzki@granikos.eu::75cafe6b-2f2a-469b-85c4-eec3b9c972ba" providerId="AD" clId="Web-{B54B06DF-100B-44E6-958F-2F982B87E4AB}" dt="2023-05-23T08:52:10.388" v="78"/>
        <pc:sldMkLst>
          <pc:docMk/>
          <pc:sldMk cId="1830824739" sldId="664"/>
        </pc:sldMkLst>
      </pc:sldChg>
      <pc:sldChg chg="modTransition">
        <pc:chgData name="Thomas Stensitzki" userId="S::thomas.stensitzki@granikos.eu::75cafe6b-2f2a-469b-85c4-eec3b9c972ba" providerId="AD" clId="Web-{B54B06DF-100B-44E6-958F-2F982B87E4AB}" dt="2023-05-23T08:52:10.388" v="73"/>
        <pc:sldMkLst>
          <pc:docMk/>
          <pc:sldMk cId="923570546" sldId="665"/>
        </pc:sldMkLst>
      </pc:sldChg>
      <pc:sldChg chg="modTransition">
        <pc:chgData name="Thomas Stensitzki" userId="S::thomas.stensitzki@granikos.eu::75cafe6b-2f2a-469b-85c4-eec3b9c972ba" providerId="AD" clId="Web-{B54B06DF-100B-44E6-958F-2F982B87E4AB}" dt="2023-05-23T08:52:10.388" v="79"/>
        <pc:sldMkLst>
          <pc:docMk/>
          <pc:sldMk cId="2929133666" sldId="666"/>
        </pc:sldMkLst>
      </pc:sldChg>
      <pc:sldChg chg="modTransition">
        <pc:chgData name="Thomas Stensitzki" userId="S::thomas.stensitzki@granikos.eu::75cafe6b-2f2a-469b-85c4-eec3b9c972ba" providerId="AD" clId="Web-{B54B06DF-100B-44E6-958F-2F982B87E4AB}" dt="2023-05-23T08:52:10.388" v="75"/>
        <pc:sldMkLst>
          <pc:docMk/>
          <pc:sldMk cId="3802477703" sldId="667"/>
        </pc:sldMkLst>
      </pc:sldChg>
      <pc:sldChg chg="modTransition">
        <pc:chgData name="Thomas Stensitzki" userId="S::thomas.stensitzki@granikos.eu::75cafe6b-2f2a-469b-85c4-eec3b9c972ba" providerId="AD" clId="Web-{B54B06DF-100B-44E6-958F-2F982B87E4AB}" dt="2023-05-23T08:52:10.388" v="76"/>
        <pc:sldMkLst>
          <pc:docMk/>
          <pc:sldMk cId="1650060701" sldId="668"/>
        </pc:sldMkLst>
      </pc:sldChg>
      <pc:sldChg chg="modTransition">
        <pc:chgData name="Thomas Stensitzki" userId="S::thomas.stensitzki@granikos.eu::75cafe6b-2f2a-469b-85c4-eec3b9c972ba" providerId="AD" clId="Web-{B54B06DF-100B-44E6-958F-2F982B87E4AB}" dt="2023-05-23T08:52:10.388" v="77"/>
        <pc:sldMkLst>
          <pc:docMk/>
          <pc:sldMk cId="3682317345" sldId="670"/>
        </pc:sldMkLst>
      </pc:sldChg>
      <pc:sldChg chg="modTransition">
        <pc:chgData name="Thomas Stensitzki" userId="S::thomas.stensitzki@granikos.eu::75cafe6b-2f2a-469b-85c4-eec3b9c972ba" providerId="AD" clId="Web-{B54B06DF-100B-44E6-958F-2F982B87E4AB}" dt="2023-05-23T08:52:10.388" v="74"/>
        <pc:sldMkLst>
          <pc:docMk/>
          <pc:sldMk cId="2047617742" sldId="671"/>
        </pc:sldMkLst>
      </pc:sldChg>
      <pc:sldChg chg="modTransition">
        <pc:chgData name="Thomas Stensitzki" userId="S::thomas.stensitzki@granikos.eu::75cafe6b-2f2a-469b-85c4-eec3b9c972ba" providerId="AD" clId="Web-{B54B06DF-100B-44E6-958F-2F982B87E4AB}" dt="2023-05-23T08:52:10.372" v="50"/>
        <pc:sldMkLst>
          <pc:docMk/>
          <pc:sldMk cId="3858958038" sldId="672"/>
        </pc:sldMkLst>
      </pc:sldChg>
      <pc:sldChg chg="modTransition">
        <pc:chgData name="Thomas Stensitzki" userId="S::thomas.stensitzki@granikos.eu::75cafe6b-2f2a-469b-85c4-eec3b9c972ba" providerId="AD" clId="Web-{B54B06DF-100B-44E6-958F-2F982B87E4AB}" dt="2023-05-23T08:52:10.372" v="31"/>
        <pc:sldMkLst>
          <pc:docMk/>
          <pc:sldMk cId="3468202035" sldId="673"/>
        </pc:sldMkLst>
      </pc:sldChg>
      <pc:sldChg chg="modTransition">
        <pc:chgData name="Thomas Stensitzki" userId="S::thomas.stensitzki@granikos.eu::75cafe6b-2f2a-469b-85c4-eec3b9c972ba" providerId="AD" clId="Web-{B54B06DF-100B-44E6-958F-2F982B87E4AB}" dt="2023-05-23T08:52:10.372" v="32"/>
        <pc:sldMkLst>
          <pc:docMk/>
          <pc:sldMk cId="2327618361" sldId="674"/>
        </pc:sldMkLst>
      </pc:sldChg>
      <pc:sldChg chg="modTransition">
        <pc:chgData name="Thomas Stensitzki" userId="S::thomas.stensitzki@granikos.eu::75cafe6b-2f2a-469b-85c4-eec3b9c972ba" providerId="AD" clId="Web-{B54B06DF-100B-44E6-958F-2F982B87E4AB}" dt="2023-05-23T08:52:10.372" v="33"/>
        <pc:sldMkLst>
          <pc:docMk/>
          <pc:sldMk cId="1759168096" sldId="675"/>
        </pc:sldMkLst>
      </pc:sldChg>
      <pc:sldChg chg="modTransition">
        <pc:chgData name="Thomas Stensitzki" userId="S::thomas.stensitzki@granikos.eu::75cafe6b-2f2a-469b-85c4-eec3b9c972ba" providerId="AD" clId="Web-{B54B06DF-100B-44E6-958F-2F982B87E4AB}" dt="2023-05-23T08:52:10.372" v="34"/>
        <pc:sldMkLst>
          <pc:docMk/>
          <pc:sldMk cId="1298798883" sldId="676"/>
        </pc:sldMkLst>
      </pc:sldChg>
      <pc:sldChg chg="modTransition">
        <pc:chgData name="Thomas Stensitzki" userId="S::thomas.stensitzki@granikos.eu::75cafe6b-2f2a-469b-85c4-eec3b9c972ba" providerId="AD" clId="Web-{B54B06DF-100B-44E6-958F-2F982B87E4AB}" dt="2023-05-23T08:52:10.372" v="35"/>
        <pc:sldMkLst>
          <pc:docMk/>
          <pc:sldMk cId="548932751" sldId="677"/>
        </pc:sldMkLst>
      </pc:sldChg>
      <pc:sldChg chg="modTransition">
        <pc:chgData name="Thomas Stensitzki" userId="S::thomas.stensitzki@granikos.eu::75cafe6b-2f2a-469b-85c4-eec3b9c972ba" providerId="AD" clId="Web-{B54B06DF-100B-44E6-958F-2F982B87E4AB}" dt="2023-05-23T08:52:10.388" v="92"/>
        <pc:sldMkLst>
          <pc:docMk/>
          <pc:sldMk cId="3589806354" sldId="678"/>
        </pc:sldMkLst>
      </pc:sldChg>
      <pc:sldChg chg="modTransition">
        <pc:chgData name="Thomas Stensitzki" userId="S::thomas.stensitzki@granikos.eu::75cafe6b-2f2a-469b-85c4-eec3b9c972ba" providerId="AD" clId="Web-{B54B06DF-100B-44E6-958F-2F982B87E4AB}" dt="2023-05-23T08:52:10.372" v="36"/>
        <pc:sldMkLst>
          <pc:docMk/>
          <pc:sldMk cId="3797094460" sldId="679"/>
        </pc:sldMkLst>
      </pc:sldChg>
      <pc:sldChg chg="modTransition">
        <pc:chgData name="Thomas Stensitzki" userId="S::thomas.stensitzki@granikos.eu::75cafe6b-2f2a-469b-85c4-eec3b9c972ba" providerId="AD" clId="Web-{B54B06DF-100B-44E6-958F-2F982B87E4AB}" dt="2023-05-23T08:52:10.372" v="37"/>
        <pc:sldMkLst>
          <pc:docMk/>
          <pc:sldMk cId="3004964480" sldId="680"/>
        </pc:sldMkLst>
      </pc:sldChg>
      <pc:sldChg chg="modTransition">
        <pc:chgData name="Thomas Stensitzki" userId="S::thomas.stensitzki@granikos.eu::75cafe6b-2f2a-469b-85c4-eec3b9c972ba" providerId="AD" clId="Web-{B54B06DF-100B-44E6-958F-2F982B87E4AB}" dt="2023-05-23T08:52:10.372" v="38"/>
        <pc:sldMkLst>
          <pc:docMk/>
          <pc:sldMk cId="2318316286" sldId="681"/>
        </pc:sldMkLst>
      </pc:sldChg>
      <pc:sldChg chg="modTransition">
        <pc:chgData name="Thomas Stensitzki" userId="S::thomas.stensitzki@granikos.eu::75cafe6b-2f2a-469b-85c4-eec3b9c972ba" providerId="AD" clId="Web-{B54B06DF-100B-44E6-958F-2F982B87E4AB}" dt="2023-05-23T08:52:10.372" v="39"/>
        <pc:sldMkLst>
          <pc:docMk/>
          <pc:sldMk cId="4114483723" sldId="682"/>
        </pc:sldMkLst>
      </pc:sldChg>
      <pc:sldChg chg="modTransition">
        <pc:chgData name="Thomas Stensitzki" userId="S::thomas.stensitzki@granikos.eu::75cafe6b-2f2a-469b-85c4-eec3b9c972ba" providerId="AD" clId="Web-{B54B06DF-100B-44E6-958F-2F982B87E4AB}" dt="2023-05-23T08:52:10.372" v="51"/>
        <pc:sldMkLst>
          <pc:docMk/>
          <pc:sldMk cId="3010415139" sldId="683"/>
        </pc:sldMkLst>
      </pc:sldChg>
      <pc:sldChg chg="modTransition">
        <pc:chgData name="Thomas Stensitzki" userId="S::thomas.stensitzki@granikos.eu::75cafe6b-2f2a-469b-85c4-eec3b9c972ba" providerId="AD" clId="Web-{B54B06DF-100B-44E6-958F-2F982B87E4AB}" dt="2023-05-23T08:52:10.372" v="52"/>
        <pc:sldMkLst>
          <pc:docMk/>
          <pc:sldMk cId="1765254123" sldId="684"/>
        </pc:sldMkLst>
      </pc:sldChg>
      <pc:sldChg chg="modTransition">
        <pc:chgData name="Thomas Stensitzki" userId="S::thomas.stensitzki@granikos.eu::75cafe6b-2f2a-469b-85c4-eec3b9c972ba" providerId="AD" clId="Web-{B54B06DF-100B-44E6-958F-2F982B87E4AB}" dt="2023-05-23T08:52:10.372" v="53"/>
        <pc:sldMkLst>
          <pc:docMk/>
          <pc:sldMk cId="1361138141" sldId="685"/>
        </pc:sldMkLst>
      </pc:sldChg>
      <pc:sldChg chg="modTransition">
        <pc:chgData name="Thomas Stensitzki" userId="S::thomas.stensitzki@granikos.eu::75cafe6b-2f2a-469b-85c4-eec3b9c972ba" providerId="AD" clId="Web-{B54B06DF-100B-44E6-958F-2F982B87E4AB}" dt="2023-05-23T08:52:10.372" v="40"/>
        <pc:sldMkLst>
          <pc:docMk/>
          <pc:sldMk cId="1099908272" sldId="686"/>
        </pc:sldMkLst>
      </pc:sldChg>
      <pc:sldChg chg="modTransition">
        <pc:chgData name="Thomas Stensitzki" userId="S::thomas.stensitzki@granikos.eu::75cafe6b-2f2a-469b-85c4-eec3b9c972ba" providerId="AD" clId="Web-{B54B06DF-100B-44E6-958F-2F982B87E4AB}" dt="2023-05-23T08:52:10.372" v="54"/>
        <pc:sldMkLst>
          <pc:docMk/>
          <pc:sldMk cId="2682737613" sldId="687"/>
        </pc:sldMkLst>
      </pc:sldChg>
      <pc:sldChg chg="modTransition">
        <pc:chgData name="Thomas Stensitzki" userId="S::thomas.stensitzki@granikos.eu::75cafe6b-2f2a-469b-85c4-eec3b9c972ba" providerId="AD" clId="Web-{B54B06DF-100B-44E6-958F-2F982B87E4AB}" dt="2023-05-23T08:52:10.372" v="55"/>
        <pc:sldMkLst>
          <pc:docMk/>
          <pc:sldMk cId="2943637064" sldId="688"/>
        </pc:sldMkLst>
      </pc:sldChg>
      <pc:sldChg chg="modTransition">
        <pc:chgData name="Thomas Stensitzki" userId="S::thomas.stensitzki@granikos.eu::75cafe6b-2f2a-469b-85c4-eec3b9c972ba" providerId="AD" clId="Web-{B54B06DF-100B-44E6-958F-2F982B87E4AB}" dt="2023-05-23T08:52:10.372" v="56"/>
        <pc:sldMkLst>
          <pc:docMk/>
          <pc:sldMk cId="4179798793" sldId="689"/>
        </pc:sldMkLst>
      </pc:sldChg>
      <pc:sldChg chg="modTransition">
        <pc:chgData name="Thomas Stensitzki" userId="S::thomas.stensitzki@granikos.eu::75cafe6b-2f2a-469b-85c4-eec3b9c972ba" providerId="AD" clId="Web-{B54B06DF-100B-44E6-958F-2F982B87E4AB}" dt="2023-05-23T08:52:10.372" v="57"/>
        <pc:sldMkLst>
          <pc:docMk/>
          <pc:sldMk cId="3467191386" sldId="690"/>
        </pc:sldMkLst>
      </pc:sldChg>
      <pc:sldChg chg="modTransition">
        <pc:chgData name="Thomas Stensitzki" userId="S::thomas.stensitzki@granikos.eu::75cafe6b-2f2a-469b-85c4-eec3b9c972ba" providerId="AD" clId="Web-{B54B06DF-100B-44E6-958F-2F982B87E4AB}" dt="2023-05-23T08:52:10.372" v="58"/>
        <pc:sldMkLst>
          <pc:docMk/>
          <pc:sldMk cId="3176227063" sldId="691"/>
        </pc:sldMkLst>
      </pc:sldChg>
      <pc:sldChg chg="modTransition">
        <pc:chgData name="Thomas Stensitzki" userId="S::thomas.stensitzki@granikos.eu::75cafe6b-2f2a-469b-85c4-eec3b9c972ba" providerId="AD" clId="Web-{B54B06DF-100B-44E6-958F-2F982B87E4AB}" dt="2023-05-23T08:52:10.372" v="59"/>
        <pc:sldMkLst>
          <pc:docMk/>
          <pc:sldMk cId="2332237802" sldId="692"/>
        </pc:sldMkLst>
      </pc:sldChg>
      <pc:sldChg chg="modTransition">
        <pc:chgData name="Thomas Stensitzki" userId="S::thomas.stensitzki@granikos.eu::75cafe6b-2f2a-469b-85c4-eec3b9c972ba" providerId="AD" clId="Web-{B54B06DF-100B-44E6-958F-2F982B87E4AB}" dt="2023-05-23T08:52:10.372" v="60"/>
        <pc:sldMkLst>
          <pc:docMk/>
          <pc:sldMk cId="452218326" sldId="693"/>
        </pc:sldMkLst>
      </pc:sldChg>
      <pc:sldChg chg="modTransition">
        <pc:chgData name="Thomas Stensitzki" userId="S::thomas.stensitzki@granikos.eu::75cafe6b-2f2a-469b-85c4-eec3b9c972ba" providerId="AD" clId="Web-{B54B06DF-100B-44E6-958F-2F982B87E4AB}" dt="2023-05-23T08:52:10.372" v="61"/>
        <pc:sldMkLst>
          <pc:docMk/>
          <pc:sldMk cId="1161338400" sldId="694"/>
        </pc:sldMkLst>
      </pc:sldChg>
      <pc:sldChg chg="modTransition">
        <pc:chgData name="Thomas Stensitzki" userId="S::thomas.stensitzki@granikos.eu::75cafe6b-2f2a-469b-85c4-eec3b9c972ba" providerId="AD" clId="Web-{B54B06DF-100B-44E6-958F-2F982B87E4AB}" dt="2023-05-23T08:52:10.372" v="62"/>
        <pc:sldMkLst>
          <pc:docMk/>
          <pc:sldMk cId="3643256137" sldId="695"/>
        </pc:sldMkLst>
      </pc:sldChg>
      <pc:sldChg chg="modTransition">
        <pc:chgData name="Thomas Stensitzki" userId="S::thomas.stensitzki@granikos.eu::75cafe6b-2f2a-469b-85c4-eec3b9c972ba" providerId="AD" clId="Web-{B54B06DF-100B-44E6-958F-2F982B87E4AB}" dt="2023-05-23T08:52:10.372" v="63"/>
        <pc:sldMkLst>
          <pc:docMk/>
          <pc:sldMk cId="3372974903" sldId="696"/>
        </pc:sldMkLst>
      </pc:sldChg>
      <pc:sldChg chg="modTransition">
        <pc:chgData name="Thomas Stensitzki" userId="S::thomas.stensitzki@granikos.eu::75cafe6b-2f2a-469b-85c4-eec3b9c972ba" providerId="AD" clId="Web-{B54B06DF-100B-44E6-958F-2F982B87E4AB}" dt="2023-05-23T08:52:10.372" v="41"/>
        <pc:sldMkLst>
          <pc:docMk/>
          <pc:sldMk cId="374091465" sldId="697"/>
        </pc:sldMkLst>
      </pc:sldChg>
      <pc:sldChg chg="modTransition">
        <pc:chgData name="Thomas Stensitzki" userId="S::thomas.stensitzki@granikos.eu::75cafe6b-2f2a-469b-85c4-eec3b9c972ba" providerId="AD" clId="Web-{B54B06DF-100B-44E6-958F-2F982B87E4AB}" dt="2023-05-23T08:52:10.372" v="42"/>
        <pc:sldMkLst>
          <pc:docMk/>
          <pc:sldMk cId="4258120031" sldId="698"/>
        </pc:sldMkLst>
      </pc:sldChg>
      <pc:sldChg chg="modTransition">
        <pc:chgData name="Thomas Stensitzki" userId="S::thomas.stensitzki@granikos.eu::75cafe6b-2f2a-469b-85c4-eec3b9c972ba" providerId="AD" clId="Web-{B54B06DF-100B-44E6-958F-2F982B87E4AB}" dt="2023-05-23T08:52:10.372" v="43"/>
        <pc:sldMkLst>
          <pc:docMk/>
          <pc:sldMk cId="2743116939" sldId="699"/>
        </pc:sldMkLst>
      </pc:sldChg>
      <pc:sldChg chg="modTransition">
        <pc:chgData name="Thomas Stensitzki" userId="S::thomas.stensitzki@granikos.eu::75cafe6b-2f2a-469b-85c4-eec3b9c972ba" providerId="AD" clId="Web-{B54B06DF-100B-44E6-958F-2F982B87E4AB}" dt="2023-05-23T08:52:10.372" v="44"/>
        <pc:sldMkLst>
          <pc:docMk/>
          <pc:sldMk cId="1230148335" sldId="700"/>
        </pc:sldMkLst>
      </pc:sldChg>
      <pc:sldChg chg="ord modTransition">
        <pc:chgData name="Thomas Stensitzki" userId="S::thomas.stensitzki@granikos.eu::75cafe6b-2f2a-469b-85c4-eec3b9c972ba" providerId="AD" clId="Web-{B54B06DF-100B-44E6-958F-2F982B87E4AB}" dt="2023-05-23T09:03:35.895" v="117"/>
        <pc:sldMkLst>
          <pc:docMk/>
          <pc:sldMk cId="3896402637" sldId="701"/>
        </pc:sldMkLst>
      </pc:sldChg>
      <pc:sldChg chg="modTransition">
        <pc:chgData name="Thomas Stensitzki" userId="S::thomas.stensitzki@granikos.eu::75cafe6b-2f2a-469b-85c4-eec3b9c972ba" providerId="AD" clId="Web-{B54B06DF-100B-44E6-958F-2F982B87E4AB}" dt="2023-05-23T08:52:10.372" v="64"/>
        <pc:sldMkLst>
          <pc:docMk/>
          <pc:sldMk cId="575615367" sldId="702"/>
        </pc:sldMkLst>
      </pc:sldChg>
      <pc:sldChg chg="ord modTransition">
        <pc:chgData name="Thomas Stensitzki" userId="S::thomas.stensitzki@granikos.eu::75cafe6b-2f2a-469b-85c4-eec3b9c972ba" providerId="AD" clId="Web-{B54B06DF-100B-44E6-958F-2F982B87E4AB}" dt="2023-05-23T09:03:00.503" v="115"/>
        <pc:sldMkLst>
          <pc:docMk/>
          <pc:sldMk cId="4015570697" sldId="703"/>
        </pc:sldMkLst>
      </pc:sldChg>
      <pc:sldChg chg="modTransition">
        <pc:chgData name="Thomas Stensitzki" userId="S::thomas.stensitzki@granikos.eu::75cafe6b-2f2a-469b-85c4-eec3b9c972ba" providerId="AD" clId="Web-{B54B06DF-100B-44E6-958F-2F982B87E4AB}" dt="2023-05-23T08:52:10.372" v="45"/>
        <pc:sldMkLst>
          <pc:docMk/>
          <pc:sldMk cId="1573460963" sldId="704"/>
        </pc:sldMkLst>
      </pc:sldChg>
      <pc:sldChg chg="modTransition">
        <pc:chgData name="Thomas Stensitzki" userId="S::thomas.stensitzki@granikos.eu::75cafe6b-2f2a-469b-85c4-eec3b9c972ba" providerId="AD" clId="Web-{B54B06DF-100B-44E6-958F-2F982B87E4AB}" dt="2023-05-23T08:52:10.372" v="46"/>
        <pc:sldMkLst>
          <pc:docMk/>
          <pc:sldMk cId="2507653948" sldId="705"/>
        </pc:sldMkLst>
      </pc:sldChg>
      <pc:sldChg chg="modTransition">
        <pc:chgData name="Thomas Stensitzki" userId="S::thomas.stensitzki@granikos.eu::75cafe6b-2f2a-469b-85c4-eec3b9c972ba" providerId="AD" clId="Web-{B54B06DF-100B-44E6-958F-2F982B87E4AB}" dt="2023-05-23T08:52:10.372" v="65"/>
        <pc:sldMkLst>
          <pc:docMk/>
          <pc:sldMk cId="2812659098" sldId="706"/>
        </pc:sldMkLst>
      </pc:sldChg>
      <pc:sldChg chg="modTransition">
        <pc:chgData name="Thomas Stensitzki" userId="S::thomas.stensitzki@granikos.eu::75cafe6b-2f2a-469b-85c4-eec3b9c972ba" providerId="AD" clId="Web-{B54B06DF-100B-44E6-958F-2F982B87E4AB}" dt="2023-05-23T08:52:10.372" v="66"/>
        <pc:sldMkLst>
          <pc:docMk/>
          <pc:sldMk cId="1687698883" sldId="707"/>
        </pc:sldMkLst>
      </pc:sldChg>
      <pc:sldChg chg="modTransition">
        <pc:chgData name="Thomas Stensitzki" userId="S::thomas.stensitzki@granikos.eu::75cafe6b-2f2a-469b-85c4-eec3b9c972ba" providerId="AD" clId="Web-{B54B06DF-100B-44E6-958F-2F982B87E4AB}" dt="2023-05-23T08:52:10.372" v="67"/>
        <pc:sldMkLst>
          <pc:docMk/>
          <pc:sldMk cId="228026287" sldId="708"/>
        </pc:sldMkLst>
      </pc:sldChg>
      <pc:sldChg chg="modTransition">
        <pc:chgData name="Thomas Stensitzki" userId="S::thomas.stensitzki@granikos.eu::75cafe6b-2f2a-469b-85c4-eec3b9c972ba" providerId="AD" clId="Web-{B54B06DF-100B-44E6-958F-2F982B87E4AB}" dt="2023-05-23T08:52:10.372" v="68"/>
        <pc:sldMkLst>
          <pc:docMk/>
          <pc:sldMk cId="110691181" sldId="709"/>
        </pc:sldMkLst>
      </pc:sldChg>
      <pc:sldChg chg="modTransition">
        <pc:chgData name="Thomas Stensitzki" userId="S::thomas.stensitzki@granikos.eu::75cafe6b-2f2a-469b-85c4-eec3b9c972ba" providerId="AD" clId="Web-{B54B06DF-100B-44E6-958F-2F982B87E4AB}" dt="2023-05-23T08:52:10.372" v="69"/>
        <pc:sldMkLst>
          <pc:docMk/>
          <pc:sldMk cId="548134817" sldId="710"/>
        </pc:sldMkLst>
      </pc:sldChg>
      <pc:sldChg chg="modTransition">
        <pc:chgData name="Thomas Stensitzki" userId="S::thomas.stensitzki@granikos.eu::75cafe6b-2f2a-469b-85c4-eec3b9c972ba" providerId="AD" clId="Web-{B54B06DF-100B-44E6-958F-2F982B87E4AB}" dt="2023-05-23T08:52:10.388" v="70"/>
        <pc:sldMkLst>
          <pc:docMk/>
          <pc:sldMk cId="3364405255" sldId="711"/>
        </pc:sldMkLst>
      </pc:sldChg>
      <pc:sldChg chg="modTransition">
        <pc:chgData name="Thomas Stensitzki" userId="S::thomas.stensitzki@granikos.eu::75cafe6b-2f2a-469b-85c4-eec3b9c972ba" providerId="AD" clId="Web-{B54B06DF-100B-44E6-958F-2F982B87E4AB}" dt="2023-05-23T08:52:10.388" v="90"/>
        <pc:sldMkLst>
          <pc:docMk/>
          <pc:sldMk cId="3869137616" sldId="712"/>
        </pc:sldMkLst>
      </pc:sldChg>
      <pc:sldChg chg="modTransition">
        <pc:chgData name="Thomas Stensitzki" userId="S::thomas.stensitzki@granikos.eu::75cafe6b-2f2a-469b-85c4-eec3b9c972ba" providerId="AD" clId="Web-{B54B06DF-100B-44E6-958F-2F982B87E4AB}" dt="2023-05-23T08:52:10.388" v="85"/>
        <pc:sldMkLst>
          <pc:docMk/>
          <pc:sldMk cId="1812240311" sldId="713"/>
        </pc:sldMkLst>
      </pc:sldChg>
      <pc:sldChg chg="modSp add ord replId modTransition">
        <pc:chgData name="Thomas Stensitzki" userId="S::thomas.stensitzki@granikos.eu::75cafe6b-2f2a-469b-85c4-eec3b9c972ba" providerId="AD" clId="Web-{B54B06DF-100B-44E6-958F-2F982B87E4AB}" dt="2023-05-23T08:52:10.388" v="91"/>
        <pc:sldMkLst>
          <pc:docMk/>
          <pc:sldMk cId="3493285919" sldId="714"/>
        </pc:sldMkLst>
        <pc:spChg chg="mod">
          <ac:chgData name="Thomas Stensitzki" userId="S::thomas.stensitzki@granikos.eu::75cafe6b-2f2a-469b-85c4-eec3b9c972ba" providerId="AD" clId="Web-{B54B06DF-100B-44E6-958F-2F982B87E4AB}" dt="2023-05-23T08:51:45.684" v="23" actId="1076"/>
          <ac:spMkLst>
            <pc:docMk/>
            <pc:sldMk cId="3493285919" sldId="714"/>
            <ac:spMk id="2" creationId="{909DC09D-B9A6-4493-9A72-1CA7ECB1F5CA}"/>
          </ac:spMkLst>
        </pc:spChg>
      </pc:sldChg>
      <pc:sldChg chg="modSp add ord replId">
        <pc:chgData name="Thomas Stensitzki" userId="S::thomas.stensitzki@granikos.eu::75cafe6b-2f2a-469b-85c4-eec3b9c972ba" providerId="AD" clId="Web-{B54B06DF-100B-44E6-958F-2F982B87E4AB}" dt="2023-05-23T08:52:36.904" v="96" actId="1076"/>
        <pc:sldMkLst>
          <pc:docMk/>
          <pc:sldMk cId="3096558029" sldId="715"/>
        </pc:sldMkLst>
        <pc:spChg chg="mod">
          <ac:chgData name="Thomas Stensitzki" userId="S::thomas.stensitzki@granikos.eu::75cafe6b-2f2a-469b-85c4-eec3b9c972ba" providerId="AD" clId="Web-{B54B06DF-100B-44E6-958F-2F982B87E4AB}" dt="2023-05-23T08:52:36.904" v="96" actId="1076"/>
          <ac:spMkLst>
            <pc:docMk/>
            <pc:sldMk cId="3096558029" sldId="715"/>
            <ac:spMk id="2" creationId="{909DC09D-B9A6-4493-9A72-1CA7ECB1F5CA}"/>
          </ac:spMkLst>
        </pc:spChg>
      </pc:sldChg>
      <pc:sldChg chg="modSp add ord replId">
        <pc:chgData name="Thomas Stensitzki" userId="S::thomas.stensitzki@granikos.eu::75cafe6b-2f2a-469b-85c4-eec3b9c972ba" providerId="AD" clId="Web-{B54B06DF-100B-44E6-958F-2F982B87E4AB}" dt="2023-05-23T08:53:08.296" v="99" actId="1076"/>
        <pc:sldMkLst>
          <pc:docMk/>
          <pc:sldMk cId="885506395" sldId="716"/>
        </pc:sldMkLst>
        <pc:spChg chg="mod">
          <ac:chgData name="Thomas Stensitzki" userId="S::thomas.stensitzki@granikos.eu::75cafe6b-2f2a-469b-85c4-eec3b9c972ba" providerId="AD" clId="Web-{B54B06DF-100B-44E6-958F-2F982B87E4AB}" dt="2023-05-23T08:53:08.296" v="99" actId="1076"/>
          <ac:spMkLst>
            <pc:docMk/>
            <pc:sldMk cId="885506395" sldId="716"/>
            <ac:spMk id="2" creationId="{909DC09D-B9A6-4493-9A72-1CA7ECB1F5CA}"/>
          </ac:spMkLst>
        </pc:spChg>
      </pc:sldChg>
      <pc:sldChg chg="modSp add ord replId">
        <pc:chgData name="Thomas Stensitzki" userId="S::thomas.stensitzki@granikos.eu::75cafe6b-2f2a-469b-85c4-eec3b9c972ba" providerId="AD" clId="Web-{B54B06DF-100B-44E6-958F-2F982B87E4AB}" dt="2023-05-23T08:56:15.427" v="102" actId="1076"/>
        <pc:sldMkLst>
          <pc:docMk/>
          <pc:sldMk cId="3811181025" sldId="717"/>
        </pc:sldMkLst>
        <pc:spChg chg="mod">
          <ac:chgData name="Thomas Stensitzki" userId="S::thomas.stensitzki@granikos.eu::75cafe6b-2f2a-469b-85c4-eec3b9c972ba" providerId="AD" clId="Web-{B54B06DF-100B-44E6-958F-2F982B87E4AB}" dt="2023-05-23T08:56:15.427" v="102" actId="1076"/>
          <ac:spMkLst>
            <pc:docMk/>
            <pc:sldMk cId="3811181025" sldId="717"/>
            <ac:spMk id="2" creationId="{909DC09D-B9A6-4493-9A72-1CA7ECB1F5CA}"/>
          </ac:spMkLst>
        </pc:spChg>
      </pc:sldChg>
      <pc:sldChg chg="modSp add ord replId">
        <pc:chgData name="Thomas Stensitzki" userId="S::thomas.stensitzki@granikos.eu::75cafe6b-2f2a-469b-85c4-eec3b9c972ba" providerId="AD" clId="Web-{B54B06DF-100B-44E6-958F-2F982B87E4AB}" dt="2023-05-23T08:56:26.552" v="105" actId="1076"/>
        <pc:sldMkLst>
          <pc:docMk/>
          <pc:sldMk cId="1675618000" sldId="718"/>
        </pc:sldMkLst>
        <pc:spChg chg="mod">
          <ac:chgData name="Thomas Stensitzki" userId="S::thomas.stensitzki@granikos.eu::75cafe6b-2f2a-469b-85c4-eec3b9c972ba" providerId="AD" clId="Web-{B54B06DF-100B-44E6-958F-2F982B87E4AB}" dt="2023-05-23T08:56:26.552" v="105" actId="1076"/>
          <ac:spMkLst>
            <pc:docMk/>
            <pc:sldMk cId="1675618000" sldId="718"/>
            <ac:spMk id="2" creationId="{909DC09D-B9A6-4493-9A72-1CA7ECB1F5CA}"/>
          </ac:spMkLst>
        </pc:spChg>
      </pc:sldChg>
      <pc:sldChg chg="modSp add ord replId">
        <pc:chgData name="Thomas Stensitzki" userId="S::thomas.stensitzki@granikos.eu::75cafe6b-2f2a-469b-85c4-eec3b9c972ba" providerId="AD" clId="Web-{B54B06DF-100B-44E6-958F-2F982B87E4AB}" dt="2023-05-23T08:57:01.554" v="108" actId="1076"/>
        <pc:sldMkLst>
          <pc:docMk/>
          <pc:sldMk cId="3699936980" sldId="719"/>
        </pc:sldMkLst>
        <pc:spChg chg="mod">
          <ac:chgData name="Thomas Stensitzki" userId="S::thomas.stensitzki@granikos.eu::75cafe6b-2f2a-469b-85c4-eec3b9c972ba" providerId="AD" clId="Web-{B54B06DF-100B-44E6-958F-2F982B87E4AB}" dt="2023-05-23T08:57:01.554" v="108" actId="1076"/>
          <ac:spMkLst>
            <pc:docMk/>
            <pc:sldMk cId="3699936980" sldId="719"/>
            <ac:spMk id="2" creationId="{909DC09D-B9A6-4493-9A72-1CA7ECB1F5CA}"/>
          </ac:spMkLst>
        </pc:spChg>
      </pc:sldChg>
      <pc:sldChg chg="modSp add ord replId">
        <pc:chgData name="Thomas Stensitzki" userId="S::thomas.stensitzki@granikos.eu::75cafe6b-2f2a-469b-85c4-eec3b9c972ba" providerId="AD" clId="Web-{B54B06DF-100B-44E6-958F-2F982B87E4AB}" dt="2023-05-23T09:02:36.752" v="111" actId="1076"/>
        <pc:sldMkLst>
          <pc:docMk/>
          <pc:sldMk cId="1816139218" sldId="720"/>
        </pc:sldMkLst>
        <pc:spChg chg="mod">
          <ac:chgData name="Thomas Stensitzki" userId="S::thomas.stensitzki@granikos.eu::75cafe6b-2f2a-469b-85c4-eec3b9c972ba" providerId="AD" clId="Web-{B54B06DF-100B-44E6-958F-2F982B87E4AB}" dt="2023-05-23T09:02:36.752" v="111" actId="1076"/>
          <ac:spMkLst>
            <pc:docMk/>
            <pc:sldMk cId="1816139218" sldId="720"/>
            <ac:spMk id="2" creationId="{909DC09D-B9A6-4493-9A72-1CA7ECB1F5CA}"/>
          </ac:spMkLst>
        </pc:spChg>
      </pc:sldChg>
      <pc:sldChg chg="modSp add ord replId">
        <pc:chgData name="Thomas Stensitzki" userId="S::thomas.stensitzki@granikos.eu::75cafe6b-2f2a-469b-85c4-eec3b9c972ba" providerId="AD" clId="Web-{B54B06DF-100B-44E6-958F-2F982B87E4AB}" dt="2023-05-23T09:02:55.815" v="114" actId="1076"/>
        <pc:sldMkLst>
          <pc:docMk/>
          <pc:sldMk cId="2951801347" sldId="721"/>
        </pc:sldMkLst>
        <pc:spChg chg="mod">
          <ac:chgData name="Thomas Stensitzki" userId="S::thomas.stensitzki@granikos.eu::75cafe6b-2f2a-469b-85c4-eec3b9c972ba" providerId="AD" clId="Web-{B54B06DF-100B-44E6-958F-2F982B87E4AB}" dt="2023-05-23T09:02:55.815" v="114" actId="1076"/>
          <ac:spMkLst>
            <pc:docMk/>
            <pc:sldMk cId="2951801347" sldId="721"/>
            <ac:spMk id="2" creationId="{909DC09D-B9A6-4493-9A72-1CA7ECB1F5CA}"/>
          </ac:spMkLst>
        </pc:spChg>
      </pc:sldChg>
      <pc:sldChg chg="modSp add ord replId">
        <pc:chgData name="Thomas Stensitzki" userId="S::thomas.stensitzki@granikos.eu::75cafe6b-2f2a-469b-85c4-eec3b9c972ba" providerId="AD" clId="Web-{B54B06DF-100B-44E6-958F-2F982B87E4AB}" dt="2023-05-23T09:03:52.020" v="121" actId="14100"/>
        <pc:sldMkLst>
          <pc:docMk/>
          <pc:sldMk cId="286203048" sldId="722"/>
        </pc:sldMkLst>
        <pc:spChg chg="mod">
          <ac:chgData name="Thomas Stensitzki" userId="S::thomas.stensitzki@granikos.eu::75cafe6b-2f2a-469b-85c4-eec3b9c972ba" providerId="AD" clId="Web-{B54B06DF-100B-44E6-958F-2F982B87E4AB}" dt="2023-05-23T09:03:52.020" v="121" actId="14100"/>
          <ac:spMkLst>
            <pc:docMk/>
            <pc:sldMk cId="286203048" sldId="722"/>
            <ac:spMk id="2" creationId="{909DC09D-B9A6-4493-9A72-1CA7ECB1F5CA}"/>
          </ac:spMkLst>
        </pc:spChg>
      </pc:sldChg>
      <pc:sldChg chg="modSp add ord replId">
        <pc:chgData name="Thomas Stensitzki" userId="S::thomas.stensitzki@granikos.eu::75cafe6b-2f2a-469b-85c4-eec3b9c972ba" providerId="AD" clId="Web-{B54B06DF-100B-44E6-958F-2F982B87E4AB}" dt="2023-05-23T09:04:08.005" v="124" actId="1076"/>
        <pc:sldMkLst>
          <pc:docMk/>
          <pc:sldMk cId="3113072159" sldId="723"/>
        </pc:sldMkLst>
        <pc:spChg chg="mod">
          <ac:chgData name="Thomas Stensitzki" userId="S::thomas.stensitzki@granikos.eu::75cafe6b-2f2a-469b-85c4-eec3b9c972ba" providerId="AD" clId="Web-{B54B06DF-100B-44E6-958F-2F982B87E4AB}" dt="2023-05-23T09:04:08.005" v="124" actId="1076"/>
          <ac:spMkLst>
            <pc:docMk/>
            <pc:sldMk cId="3113072159" sldId="723"/>
            <ac:spMk id="2" creationId="{909DC09D-B9A6-4493-9A72-1CA7ECB1F5CA}"/>
          </ac:spMkLst>
        </pc:spChg>
      </pc:sldChg>
      <pc:sldChg chg="modSp add ord replId">
        <pc:chgData name="Thomas Stensitzki" userId="S::thomas.stensitzki@granikos.eu::75cafe6b-2f2a-469b-85c4-eec3b9c972ba" providerId="AD" clId="Web-{B54B06DF-100B-44E6-958F-2F982B87E4AB}" dt="2023-05-23T09:04:23.068" v="127" actId="1076"/>
        <pc:sldMkLst>
          <pc:docMk/>
          <pc:sldMk cId="3469518411" sldId="724"/>
        </pc:sldMkLst>
        <pc:spChg chg="mod">
          <ac:chgData name="Thomas Stensitzki" userId="S::thomas.stensitzki@granikos.eu::75cafe6b-2f2a-469b-85c4-eec3b9c972ba" providerId="AD" clId="Web-{B54B06DF-100B-44E6-958F-2F982B87E4AB}" dt="2023-05-23T09:04:23.068" v="127" actId="1076"/>
          <ac:spMkLst>
            <pc:docMk/>
            <pc:sldMk cId="3469518411" sldId="724"/>
            <ac:spMk id="2" creationId="{909DC09D-B9A6-4493-9A72-1CA7ECB1F5CA}"/>
          </ac:spMkLst>
        </pc:spChg>
      </pc:sldChg>
      <pc:sldChg chg="add ord replId">
        <pc:chgData name="Thomas Stensitzki" userId="S::thomas.stensitzki@granikos.eu::75cafe6b-2f2a-469b-85c4-eec3b9c972ba" providerId="AD" clId="Web-{B54B06DF-100B-44E6-958F-2F982B87E4AB}" dt="2023-05-23T09:05:01.429" v="129"/>
        <pc:sldMkLst>
          <pc:docMk/>
          <pc:sldMk cId="1002613873" sldId="725"/>
        </pc:sldMkLst>
      </pc:sldChg>
      <pc:sldChg chg="add ord replId">
        <pc:chgData name="Thomas Stensitzki" userId="S::thomas.stensitzki@granikos.eu::75cafe6b-2f2a-469b-85c4-eec3b9c972ba" providerId="AD" clId="Web-{B54B06DF-100B-44E6-958F-2F982B87E4AB}" dt="2023-05-23T09:05:24.477" v="131"/>
        <pc:sldMkLst>
          <pc:docMk/>
          <pc:sldMk cId="1629876044" sldId="726"/>
        </pc:sldMkLst>
      </pc:sldChg>
    </pc:docChg>
  </pc:docChgLst>
  <pc:docChgLst>
    <pc:chgData name="Thomas Stensitzki" userId="75cafe6b-2f2a-469b-85c4-eec3b9c972ba" providerId="ADAL" clId="{732483C3-CB0C-4598-9DB1-778FE3877DE7}"/>
    <pc:docChg chg="undo custSel addSld delSld modSld sldOrd addSection modSection">
      <pc:chgData name="Thomas Stensitzki" userId="75cafe6b-2f2a-469b-85c4-eec3b9c972ba" providerId="ADAL" clId="{732483C3-CB0C-4598-9DB1-778FE3877DE7}" dt="2022-02-17T15:59:12.602" v="1969" actId="1076"/>
      <pc:docMkLst>
        <pc:docMk/>
      </pc:docMkLst>
      <pc:sldChg chg="modSp mod modTransition">
        <pc:chgData name="Thomas Stensitzki" userId="75cafe6b-2f2a-469b-85c4-eec3b9c972ba" providerId="ADAL" clId="{732483C3-CB0C-4598-9DB1-778FE3877DE7}" dt="2022-02-16T13:35:41.009" v="1677"/>
        <pc:sldMkLst>
          <pc:docMk/>
          <pc:sldMk cId="671489701" sldId="256"/>
        </pc:sldMkLst>
        <pc:spChg chg="mod">
          <ac:chgData name="Thomas Stensitzki" userId="75cafe6b-2f2a-469b-85c4-eec3b9c972ba" providerId="ADAL" clId="{732483C3-CB0C-4598-9DB1-778FE3877DE7}" dt="2022-02-13T12:22:51.290" v="50" actId="113"/>
          <ac:spMkLst>
            <pc:docMk/>
            <pc:sldMk cId="671489701" sldId="256"/>
            <ac:spMk id="2" creationId="{86A4A9C3-88F1-47B1-832C-DF14CF7A00CF}"/>
          </ac:spMkLst>
        </pc:spChg>
        <pc:spChg chg="mod">
          <ac:chgData name="Thomas Stensitzki" userId="75cafe6b-2f2a-469b-85c4-eec3b9c972ba" providerId="ADAL" clId="{732483C3-CB0C-4598-9DB1-778FE3877DE7}" dt="2022-02-13T12:23:22.759" v="51" actId="113"/>
          <ac:spMkLst>
            <pc:docMk/>
            <pc:sldMk cId="671489701" sldId="256"/>
            <ac:spMk id="3" creationId="{CBA95633-B02D-4A15-A8B1-A38E0A70FD27}"/>
          </ac:spMkLst>
        </pc:spChg>
      </pc:sldChg>
      <pc:sldChg chg="addSp delSp modSp mod modTransition">
        <pc:chgData name="Thomas Stensitzki" userId="75cafe6b-2f2a-469b-85c4-eec3b9c972ba" providerId="ADAL" clId="{732483C3-CB0C-4598-9DB1-778FE3877DE7}" dt="2022-02-17T15:59:12.602" v="1969" actId="1076"/>
        <pc:sldMkLst>
          <pc:docMk/>
          <pc:sldMk cId="2855324227" sldId="257"/>
        </pc:sldMkLst>
        <pc:spChg chg="mod">
          <ac:chgData name="Thomas Stensitzki" userId="75cafe6b-2f2a-469b-85c4-eec3b9c972ba" providerId="ADAL" clId="{732483C3-CB0C-4598-9DB1-778FE3877DE7}" dt="2022-02-16T13:31:32.696" v="1597"/>
          <ac:spMkLst>
            <pc:docMk/>
            <pc:sldMk cId="2855324227" sldId="257"/>
            <ac:spMk id="11" creationId="{5F7E2A8E-3488-43CE-AFB7-0DE0FE9942EC}"/>
          </ac:spMkLst>
        </pc:spChg>
        <pc:spChg chg="mod">
          <ac:chgData name="Thomas Stensitzki" userId="75cafe6b-2f2a-469b-85c4-eec3b9c972ba" providerId="ADAL" clId="{732483C3-CB0C-4598-9DB1-778FE3877DE7}" dt="2022-02-17T15:59:01.053" v="1967"/>
          <ac:spMkLst>
            <pc:docMk/>
            <pc:sldMk cId="2855324227" sldId="257"/>
            <ac:spMk id="11" creationId="{E79462DF-B80C-4577-A7E2-5A5070DE1A39}"/>
          </ac:spMkLst>
        </pc:spChg>
        <pc:spChg chg="mod">
          <ac:chgData name="Thomas Stensitzki" userId="75cafe6b-2f2a-469b-85c4-eec3b9c972ba" providerId="ADAL" clId="{732483C3-CB0C-4598-9DB1-778FE3877DE7}" dt="2022-02-17T15:59:01.053" v="1967"/>
          <ac:spMkLst>
            <pc:docMk/>
            <pc:sldMk cId="2855324227" sldId="257"/>
            <ac:spMk id="12" creationId="{2CBD1460-E995-4D48-A0A3-9B7E8FFC6E73}"/>
          </ac:spMkLst>
        </pc:spChg>
        <pc:spChg chg="mod">
          <ac:chgData name="Thomas Stensitzki" userId="75cafe6b-2f2a-469b-85c4-eec3b9c972ba" providerId="ADAL" clId="{732483C3-CB0C-4598-9DB1-778FE3877DE7}" dt="2022-02-16T13:31:32.696" v="1597"/>
          <ac:spMkLst>
            <pc:docMk/>
            <pc:sldMk cId="2855324227" sldId="257"/>
            <ac:spMk id="12" creationId="{B66D9E92-293C-402F-A9E1-9822A1F2DDE3}"/>
          </ac:spMkLst>
        </pc:spChg>
        <pc:grpChg chg="add del mod">
          <ac:chgData name="Thomas Stensitzki" userId="75cafe6b-2f2a-469b-85c4-eec3b9c972ba" providerId="ADAL" clId="{732483C3-CB0C-4598-9DB1-778FE3877DE7}" dt="2022-02-16T13:32:31.835" v="1606" actId="478"/>
          <ac:grpSpMkLst>
            <pc:docMk/>
            <pc:sldMk cId="2855324227" sldId="257"/>
            <ac:grpSpMk id="10" creationId="{16102D12-CA97-459F-9875-C86808FBFBEB}"/>
          </ac:grpSpMkLst>
        </pc:grpChg>
        <pc:grpChg chg="add mod">
          <ac:chgData name="Thomas Stensitzki" userId="75cafe6b-2f2a-469b-85c4-eec3b9c972ba" providerId="ADAL" clId="{732483C3-CB0C-4598-9DB1-778FE3877DE7}" dt="2022-02-17T15:59:12.602" v="1969" actId="1076"/>
          <ac:grpSpMkLst>
            <pc:docMk/>
            <pc:sldMk cId="2855324227" sldId="257"/>
            <ac:grpSpMk id="10" creationId="{D2AA4FDE-6B43-48F3-A5F5-5B79619A7E68}"/>
          </ac:grpSpMkLst>
        </pc:grpChg>
        <pc:graphicFrameChg chg="mod modGraphic">
          <ac:chgData name="Thomas Stensitzki" userId="75cafe6b-2f2a-469b-85c4-eec3b9c972ba" providerId="ADAL" clId="{732483C3-CB0C-4598-9DB1-778FE3877DE7}" dt="2022-02-13T12:25:25.350" v="63"/>
          <ac:graphicFrameMkLst>
            <pc:docMk/>
            <pc:sldMk cId="2855324227" sldId="257"/>
            <ac:graphicFrameMk id="6" creationId="{0F955DCC-462D-431D-BBDE-26F10687D590}"/>
          </ac:graphicFrameMkLst>
        </pc:graphicFrameChg>
        <pc:picChg chg="add del mod">
          <ac:chgData name="Thomas Stensitzki" userId="75cafe6b-2f2a-469b-85c4-eec3b9c972ba" providerId="ADAL" clId="{732483C3-CB0C-4598-9DB1-778FE3877DE7}" dt="2022-02-16T13:32:33.009" v="1607" actId="478"/>
          <ac:picMkLst>
            <pc:docMk/>
            <pc:sldMk cId="2855324227" sldId="257"/>
            <ac:picMk id="4" creationId="{69EB1147-1A9E-4968-9B6D-4419C751595B}"/>
          </ac:picMkLst>
        </pc:picChg>
        <pc:picChg chg="add del mod">
          <ac:chgData name="Thomas Stensitzki" userId="75cafe6b-2f2a-469b-85c4-eec3b9c972ba" providerId="ADAL" clId="{732483C3-CB0C-4598-9DB1-778FE3877DE7}" dt="2022-02-16T13:32:01.981" v="1601" actId="478"/>
          <ac:picMkLst>
            <pc:docMk/>
            <pc:sldMk cId="2855324227" sldId="257"/>
            <ac:picMk id="14" creationId="{6E278E7A-A6E6-47E7-9D1F-FF803ED76CF6}"/>
          </ac:picMkLst>
        </pc:picChg>
      </pc:sldChg>
      <pc:sldChg chg="modSp mod modTransition">
        <pc:chgData name="Thomas Stensitzki" userId="75cafe6b-2f2a-469b-85c4-eec3b9c972ba" providerId="ADAL" clId="{732483C3-CB0C-4598-9DB1-778FE3877DE7}" dt="2022-02-16T13:35:41.009" v="1677"/>
        <pc:sldMkLst>
          <pc:docMk/>
          <pc:sldMk cId="3332792154" sldId="258"/>
        </pc:sldMkLst>
        <pc:spChg chg="mod">
          <ac:chgData name="Thomas Stensitzki" userId="75cafe6b-2f2a-469b-85c4-eec3b9c972ba" providerId="ADAL" clId="{732483C3-CB0C-4598-9DB1-778FE3877DE7}" dt="2022-02-13T12:41:53.547" v="314" actId="6549"/>
          <ac:spMkLst>
            <pc:docMk/>
            <pc:sldMk cId="3332792154" sldId="258"/>
            <ac:spMk id="3" creationId="{3A5A44EB-7FB9-473A-8ED3-C49DDD2E65AB}"/>
          </ac:spMkLst>
        </pc:spChg>
      </pc:sldChg>
      <pc:sldChg chg="modTransition">
        <pc:chgData name="Thomas Stensitzki" userId="75cafe6b-2f2a-469b-85c4-eec3b9c972ba" providerId="ADAL" clId="{732483C3-CB0C-4598-9DB1-778FE3877DE7}" dt="2022-02-16T13:35:41.009" v="1677"/>
        <pc:sldMkLst>
          <pc:docMk/>
          <pc:sldMk cId="1545829058" sldId="259"/>
        </pc:sldMkLst>
      </pc:sldChg>
      <pc:sldChg chg="modSp mod modTransition">
        <pc:chgData name="Thomas Stensitzki" userId="75cafe6b-2f2a-469b-85c4-eec3b9c972ba" providerId="ADAL" clId="{732483C3-CB0C-4598-9DB1-778FE3877DE7}" dt="2022-02-16T13:35:41.009" v="1677"/>
        <pc:sldMkLst>
          <pc:docMk/>
          <pc:sldMk cId="2698998357" sldId="260"/>
        </pc:sldMkLst>
        <pc:spChg chg="mod">
          <ac:chgData name="Thomas Stensitzki" userId="75cafe6b-2f2a-469b-85c4-eec3b9c972ba" providerId="ADAL" clId="{732483C3-CB0C-4598-9DB1-778FE3877DE7}" dt="2022-02-13T12:27:18.416" v="64"/>
          <ac:spMkLst>
            <pc:docMk/>
            <pc:sldMk cId="2698998357" sldId="260"/>
            <ac:spMk id="4" creationId="{F3A15CBD-C746-44A3-A4F0-4898CE2F02E6}"/>
          </ac:spMkLst>
        </pc:spChg>
        <pc:spChg chg="mod">
          <ac:chgData name="Thomas Stensitzki" userId="75cafe6b-2f2a-469b-85c4-eec3b9c972ba" providerId="ADAL" clId="{732483C3-CB0C-4598-9DB1-778FE3877DE7}" dt="2022-02-13T12:28:37.463" v="70" actId="114"/>
          <ac:spMkLst>
            <pc:docMk/>
            <pc:sldMk cId="2698998357" sldId="260"/>
            <ac:spMk id="5" creationId="{F3459BE7-1731-4733-A912-12977C68CFD6}"/>
          </ac:spMkLst>
        </pc:spChg>
      </pc:sldChg>
      <pc:sldChg chg="modSp mod modTransition">
        <pc:chgData name="Thomas Stensitzki" userId="75cafe6b-2f2a-469b-85c4-eec3b9c972ba" providerId="ADAL" clId="{732483C3-CB0C-4598-9DB1-778FE3877DE7}" dt="2022-02-16T13:35:41.009" v="1677"/>
        <pc:sldMkLst>
          <pc:docMk/>
          <pc:sldMk cId="4007670073" sldId="268"/>
        </pc:sldMkLst>
        <pc:spChg chg="mod">
          <ac:chgData name="Thomas Stensitzki" userId="75cafe6b-2f2a-469b-85c4-eec3b9c972ba" providerId="ADAL" clId="{732483C3-CB0C-4598-9DB1-778FE3877DE7}" dt="2022-02-13T12:28:46.343" v="72" actId="20577"/>
          <ac:spMkLst>
            <pc:docMk/>
            <pc:sldMk cId="4007670073" sldId="268"/>
            <ac:spMk id="5" creationId="{F3459BE7-1731-4733-A912-12977C68CFD6}"/>
          </ac:spMkLst>
        </pc:spChg>
      </pc:sldChg>
      <pc:sldChg chg="modSp add del mod modTransition">
        <pc:chgData name="Thomas Stensitzki" userId="75cafe6b-2f2a-469b-85c4-eec3b9c972ba" providerId="ADAL" clId="{732483C3-CB0C-4598-9DB1-778FE3877DE7}" dt="2022-02-16T13:35:41.009" v="1677"/>
        <pc:sldMkLst>
          <pc:docMk/>
          <pc:sldMk cId="2721051844" sldId="269"/>
        </pc:sldMkLst>
        <pc:spChg chg="mod">
          <ac:chgData name="Thomas Stensitzki" userId="75cafe6b-2f2a-469b-85c4-eec3b9c972ba" providerId="ADAL" clId="{732483C3-CB0C-4598-9DB1-778FE3877DE7}" dt="2022-02-13T12:36:47.285" v="163" actId="20577"/>
          <ac:spMkLst>
            <pc:docMk/>
            <pc:sldMk cId="2721051844" sldId="269"/>
            <ac:spMk id="5" creationId="{C24DACB5-1BEC-4C86-9652-BAFD8DE56FEF}"/>
          </ac:spMkLst>
        </pc:spChg>
      </pc:sldChg>
      <pc:sldChg chg="modTransition">
        <pc:chgData name="Thomas Stensitzki" userId="75cafe6b-2f2a-469b-85c4-eec3b9c972ba" providerId="ADAL" clId="{732483C3-CB0C-4598-9DB1-778FE3877DE7}" dt="2022-02-16T13:35:41.009" v="1677"/>
        <pc:sldMkLst>
          <pc:docMk/>
          <pc:sldMk cId="1928334901" sldId="295"/>
        </pc:sldMkLst>
      </pc:sldChg>
      <pc:sldChg chg="modTransition">
        <pc:chgData name="Thomas Stensitzki" userId="75cafe6b-2f2a-469b-85c4-eec3b9c972ba" providerId="ADAL" clId="{732483C3-CB0C-4598-9DB1-778FE3877DE7}" dt="2022-02-16T13:35:41.009" v="1677"/>
        <pc:sldMkLst>
          <pc:docMk/>
          <pc:sldMk cId="466045460" sldId="296"/>
        </pc:sldMkLst>
      </pc:sldChg>
      <pc:sldChg chg="modSp mod modTransition modShow">
        <pc:chgData name="Thomas Stensitzki" userId="75cafe6b-2f2a-469b-85c4-eec3b9c972ba" providerId="ADAL" clId="{732483C3-CB0C-4598-9DB1-778FE3877DE7}" dt="2022-02-16T13:54:43.015" v="1912" actId="729"/>
        <pc:sldMkLst>
          <pc:docMk/>
          <pc:sldMk cId="53967156" sldId="297"/>
        </pc:sldMkLst>
        <pc:spChg chg="mod">
          <ac:chgData name="Thomas Stensitzki" userId="75cafe6b-2f2a-469b-85c4-eec3b9c972ba" providerId="ADAL" clId="{732483C3-CB0C-4598-9DB1-778FE3877DE7}" dt="2022-02-13T12:38:16.414" v="168" actId="20577"/>
          <ac:spMkLst>
            <pc:docMk/>
            <pc:sldMk cId="53967156" sldId="297"/>
            <ac:spMk id="4" creationId="{F3A15CBD-C746-44A3-A4F0-4898CE2F02E6}"/>
          </ac:spMkLst>
        </pc:spChg>
        <pc:spChg chg="mod">
          <ac:chgData name="Thomas Stensitzki" userId="75cafe6b-2f2a-469b-85c4-eec3b9c972ba" providerId="ADAL" clId="{732483C3-CB0C-4598-9DB1-778FE3877DE7}" dt="2022-02-13T12:38:33.111" v="198" actId="20577"/>
          <ac:spMkLst>
            <pc:docMk/>
            <pc:sldMk cId="53967156" sldId="297"/>
            <ac:spMk id="5" creationId="{F3459BE7-1731-4733-A912-12977C68CFD6}"/>
          </ac:spMkLst>
        </pc:spChg>
      </pc:sldChg>
      <pc:sldChg chg="modTransition">
        <pc:chgData name="Thomas Stensitzki" userId="75cafe6b-2f2a-469b-85c4-eec3b9c972ba" providerId="ADAL" clId="{732483C3-CB0C-4598-9DB1-778FE3877DE7}" dt="2022-02-16T13:35:41.009" v="1677"/>
        <pc:sldMkLst>
          <pc:docMk/>
          <pc:sldMk cId="2814967912" sldId="311"/>
        </pc:sldMkLst>
      </pc:sldChg>
      <pc:sldChg chg="modTransition">
        <pc:chgData name="Thomas Stensitzki" userId="75cafe6b-2f2a-469b-85c4-eec3b9c972ba" providerId="ADAL" clId="{732483C3-CB0C-4598-9DB1-778FE3877DE7}" dt="2022-02-16T13:35:41.009" v="1677"/>
        <pc:sldMkLst>
          <pc:docMk/>
          <pc:sldMk cId="726195275" sldId="313"/>
        </pc:sldMkLst>
      </pc:sldChg>
      <pc:sldChg chg="modSp mod modTransition">
        <pc:chgData name="Thomas Stensitzki" userId="75cafe6b-2f2a-469b-85c4-eec3b9c972ba" providerId="ADAL" clId="{732483C3-CB0C-4598-9DB1-778FE3877DE7}" dt="2022-02-16T13:35:41.009" v="1677"/>
        <pc:sldMkLst>
          <pc:docMk/>
          <pc:sldMk cId="2227487991" sldId="378"/>
        </pc:sldMkLst>
        <pc:spChg chg="mod">
          <ac:chgData name="Thomas Stensitzki" userId="75cafe6b-2f2a-469b-85c4-eec3b9c972ba" providerId="ADAL" clId="{732483C3-CB0C-4598-9DB1-778FE3877DE7}" dt="2022-02-14T11:33:44.170" v="1247" actId="1076"/>
          <ac:spMkLst>
            <pc:docMk/>
            <pc:sldMk cId="2227487991" sldId="378"/>
            <ac:spMk id="2" creationId="{909DC09D-B9A6-4493-9A72-1CA7ECB1F5CA}"/>
          </ac:spMkLst>
        </pc:spChg>
        <pc:spChg chg="mod">
          <ac:chgData name="Thomas Stensitzki" userId="75cafe6b-2f2a-469b-85c4-eec3b9c972ba" providerId="ADAL" clId="{732483C3-CB0C-4598-9DB1-778FE3877DE7}" dt="2022-02-14T11:32:58.007" v="1240" actId="255"/>
          <ac:spMkLst>
            <pc:docMk/>
            <pc:sldMk cId="2227487991" sldId="378"/>
            <ac:spMk id="5" creationId="{C24DACB5-1BEC-4C86-9652-BAFD8DE56FEF}"/>
          </ac:spMkLst>
        </pc:spChg>
      </pc:sldChg>
      <pc:sldChg chg="modTransition">
        <pc:chgData name="Thomas Stensitzki" userId="75cafe6b-2f2a-469b-85c4-eec3b9c972ba" providerId="ADAL" clId="{732483C3-CB0C-4598-9DB1-778FE3877DE7}" dt="2022-02-16T13:35:41.009" v="1677"/>
        <pc:sldMkLst>
          <pc:docMk/>
          <pc:sldMk cId="2923837414" sldId="513"/>
        </pc:sldMkLst>
      </pc:sldChg>
      <pc:sldChg chg="modTransition">
        <pc:chgData name="Thomas Stensitzki" userId="75cafe6b-2f2a-469b-85c4-eec3b9c972ba" providerId="ADAL" clId="{732483C3-CB0C-4598-9DB1-778FE3877DE7}" dt="2022-02-16T13:35:41.009" v="1677"/>
        <pc:sldMkLst>
          <pc:docMk/>
          <pc:sldMk cId="2395924320" sldId="514"/>
        </pc:sldMkLst>
      </pc:sldChg>
      <pc:sldChg chg="modSp mod modTransition modNotesTx">
        <pc:chgData name="Thomas Stensitzki" userId="75cafe6b-2f2a-469b-85c4-eec3b9c972ba" providerId="ADAL" clId="{732483C3-CB0C-4598-9DB1-778FE3877DE7}" dt="2022-02-16T13:52:51.083" v="1895" actId="6549"/>
        <pc:sldMkLst>
          <pc:docMk/>
          <pc:sldMk cId="3797754622" sldId="515"/>
        </pc:sldMkLst>
        <pc:spChg chg="mod">
          <ac:chgData name="Thomas Stensitzki" userId="75cafe6b-2f2a-469b-85c4-eec3b9c972ba" providerId="ADAL" clId="{732483C3-CB0C-4598-9DB1-778FE3877DE7}" dt="2022-02-16T13:47:59.697" v="1848" actId="1076"/>
          <ac:spMkLst>
            <pc:docMk/>
            <pc:sldMk cId="3797754622" sldId="515"/>
            <ac:spMk id="2" creationId="{909DC09D-B9A6-4493-9A72-1CA7ECB1F5CA}"/>
          </ac:spMkLst>
        </pc:spChg>
        <pc:spChg chg="mod">
          <ac:chgData name="Thomas Stensitzki" userId="75cafe6b-2f2a-469b-85c4-eec3b9c972ba" providerId="ADAL" clId="{732483C3-CB0C-4598-9DB1-778FE3877DE7}" dt="2022-02-14T11:33:21.124" v="1244" actId="255"/>
          <ac:spMkLst>
            <pc:docMk/>
            <pc:sldMk cId="3797754622" sldId="515"/>
            <ac:spMk id="5" creationId="{C24DACB5-1BEC-4C86-9652-BAFD8DE56FEF}"/>
          </ac:spMkLst>
        </pc:spChg>
      </pc:sldChg>
      <pc:sldChg chg="modTransition">
        <pc:chgData name="Thomas Stensitzki" userId="75cafe6b-2f2a-469b-85c4-eec3b9c972ba" providerId="ADAL" clId="{732483C3-CB0C-4598-9DB1-778FE3877DE7}" dt="2022-02-16T13:35:41.009" v="1677"/>
        <pc:sldMkLst>
          <pc:docMk/>
          <pc:sldMk cId="2791634409" sldId="560"/>
        </pc:sldMkLst>
      </pc:sldChg>
      <pc:sldChg chg="modSp mod modTransition">
        <pc:chgData name="Thomas Stensitzki" userId="75cafe6b-2f2a-469b-85c4-eec3b9c972ba" providerId="ADAL" clId="{732483C3-CB0C-4598-9DB1-778FE3877DE7}" dt="2022-02-16T13:58:52.710" v="1966" actId="20577"/>
        <pc:sldMkLst>
          <pc:docMk/>
          <pc:sldMk cId="1728515471" sldId="561"/>
        </pc:sldMkLst>
        <pc:graphicFrameChg chg="mod modGraphic">
          <ac:chgData name="Thomas Stensitzki" userId="75cafe6b-2f2a-469b-85c4-eec3b9c972ba" providerId="ADAL" clId="{732483C3-CB0C-4598-9DB1-778FE3877DE7}" dt="2022-02-16T13:58:52.710" v="1966" actId="20577"/>
          <ac:graphicFrameMkLst>
            <pc:docMk/>
            <pc:sldMk cId="1728515471" sldId="561"/>
            <ac:graphicFrameMk id="4" creationId="{55EDB790-67BC-42E5-B64A-5647620B8383}"/>
          </ac:graphicFrameMkLst>
        </pc:graphicFrameChg>
      </pc:sldChg>
      <pc:sldChg chg="del">
        <pc:chgData name="Thomas Stensitzki" userId="75cafe6b-2f2a-469b-85c4-eec3b9c972ba" providerId="ADAL" clId="{732483C3-CB0C-4598-9DB1-778FE3877DE7}" dt="2022-02-13T12:29:09.990" v="73" actId="47"/>
        <pc:sldMkLst>
          <pc:docMk/>
          <pc:sldMk cId="897532384" sldId="562"/>
        </pc:sldMkLst>
      </pc:sldChg>
      <pc:sldChg chg="del">
        <pc:chgData name="Thomas Stensitzki" userId="75cafe6b-2f2a-469b-85c4-eec3b9c972ba" providerId="ADAL" clId="{732483C3-CB0C-4598-9DB1-778FE3877DE7}" dt="2022-02-13T12:29:09.990" v="73" actId="47"/>
        <pc:sldMkLst>
          <pc:docMk/>
          <pc:sldMk cId="2102933315" sldId="563"/>
        </pc:sldMkLst>
      </pc:sldChg>
      <pc:sldChg chg="del">
        <pc:chgData name="Thomas Stensitzki" userId="75cafe6b-2f2a-469b-85c4-eec3b9c972ba" providerId="ADAL" clId="{732483C3-CB0C-4598-9DB1-778FE3877DE7}" dt="2022-02-13T12:29:09.990" v="73" actId="47"/>
        <pc:sldMkLst>
          <pc:docMk/>
          <pc:sldMk cId="2675026296" sldId="564"/>
        </pc:sldMkLst>
      </pc:sldChg>
      <pc:sldChg chg="del">
        <pc:chgData name="Thomas Stensitzki" userId="75cafe6b-2f2a-469b-85c4-eec3b9c972ba" providerId="ADAL" clId="{732483C3-CB0C-4598-9DB1-778FE3877DE7}" dt="2022-02-13T12:29:09.990" v="73" actId="47"/>
        <pc:sldMkLst>
          <pc:docMk/>
          <pc:sldMk cId="3751554083" sldId="565"/>
        </pc:sldMkLst>
      </pc:sldChg>
      <pc:sldChg chg="del">
        <pc:chgData name="Thomas Stensitzki" userId="75cafe6b-2f2a-469b-85c4-eec3b9c972ba" providerId="ADAL" clId="{732483C3-CB0C-4598-9DB1-778FE3877DE7}" dt="2022-02-13T12:29:09.990" v="73" actId="47"/>
        <pc:sldMkLst>
          <pc:docMk/>
          <pc:sldMk cId="3413303963" sldId="566"/>
        </pc:sldMkLst>
      </pc:sldChg>
      <pc:sldChg chg="modSp mod ord modTransition modNotesTx">
        <pc:chgData name="Thomas Stensitzki" userId="75cafe6b-2f2a-469b-85c4-eec3b9c972ba" providerId="ADAL" clId="{732483C3-CB0C-4598-9DB1-778FE3877DE7}" dt="2022-02-16T13:48:53.982" v="1853"/>
        <pc:sldMkLst>
          <pc:docMk/>
          <pc:sldMk cId="4104137776" sldId="567"/>
        </pc:sldMkLst>
        <pc:spChg chg="mod">
          <ac:chgData name="Thomas Stensitzki" userId="75cafe6b-2f2a-469b-85c4-eec3b9c972ba" providerId="ADAL" clId="{732483C3-CB0C-4598-9DB1-778FE3877DE7}" dt="2022-02-13T12:50:50.841" v="328" actId="20577"/>
          <ac:spMkLst>
            <pc:docMk/>
            <pc:sldMk cId="4104137776" sldId="567"/>
            <ac:spMk id="2" creationId="{EC46AD28-746E-4246-884F-4DAE24C62042}"/>
          </ac:spMkLst>
        </pc:spChg>
        <pc:spChg chg="mod">
          <ac:chgData name="Thomas Stensitzki" userId="75cafe6b-2f2a-469b-85c4-eec3b9c972ba" providerId="ADAL" clId="{732483C3-CB0C-4598-9DB1-778FE3877DE7}" dt="2022-02-13T12:51:14.659" v="333" actId="15"/>
          <ac:spMkLst>
            <pc:docMk/>
            <pc:sldMk cId="4104137776" sldId="567"/>
            <ac:spMk id="3" creationId="{4B4B1B02-433C-4551-A25C-9193BE90D3D9}"/>
          </ac:spMkLst>
        </pc:spChg>
      </pc:sldChg>
      <pc:sldChg chg="modSp new mod modTransition">
        <pc:chgData name="Thomas Stensitzki" userId="75cafe6b-2f2a-469b-85c4-eec3b9c972ba" providerId="ADAL" clId="{732483C3-CB0C-4598-9DB1-778FE3877DE7}" dt="2022-02-16T13:35:41.009" v="1677"/>
        <pc:sldMkLst>
          <pc:docMk/>
          <pc:sldMk cId="2374589673" sldId="568"/>
        </pc:sldMkLst>
        <pc:spChg chg="mod">
          <ac:chgData name="Thomas Stensitzki" userId="75cafe6b-2f2a-469b-85c4-eec3b9c972ba" providerId="ADAL" clId="{732483C3-CB0C-4598-9DB1-778FE3877DE7}" dt="2022-02-13T12:49:26.398" v="319"/>
          <ac:spMkLst>
            <pc:docMk/>
            <pc:sldMk cId="2374589673" sldId="568"/>
            <ac:spMk id="2" creationId="{6A814F1C-A68B-4C48-BFC7-E0C8475DD978}"/>
          </ac:spMkLst>
        </pc:spChg>
        <pc:spChg chg="mod">
          <ac:chgData name="Thomas Stensitzki" userId="75cafe6b-2f2a-469b-85c4-eec3b9c972ba" providerId="ADAL" clId="{732483C3-CB0C-4598-9DB1-778FE3877DE7}" dt="2022-02-16T13:35:25.184" v="1676" actId="20577"/>
          <ac:spMkLst>
            <pc:docMk/>
            <pc:sldMk cId="2374589673" sldId="568"/>
            <ac:spMk id="3" creationId="{4FF3BEF0-B65A-4D8F-9E68-52DE5DDDED8D}"/>
          </ac:spMkLst>
        </pc:spChg>
      </pc:sldChg>
      <pc:sldChg chg="del">
        <pc:chgData name="Thomas Stensitzki" userId="75cafe6b-2f2a-469b-85c4-eec3b9c972ba" providerId="ADAL" clId="{732483C3-CB0C-4598-9DB1-778FE3877DE7}" dt="2022-02-13T12:29:09.990" v="73" actId="47"/>
        <pc:sldMkLst>
          <pc:docMk/>
          <pc:sldMk cId="2906341100" sldId="568"/>
        </pc:sldMkLst>
      </pc:sldChg>
      <pc:sldChg chg="addSp delSp modSp new mod modTransition modNotesTx">
        <pc:chgData name="Thomas Stensitzki" userId="75cafe6b-2f2a-469b-85c4-eec3b9c972ba" providerId="ADAL" clId="{732483C3-CB0C-4598-9DB1-778FE3877DE7}" dt="2022-02-16T13:35:41.009" v="1677"/>
        <pc:sldMkLst>
          <pc:docMk/>
          <pc:sldMk cId="1152622229" sldId="569"/>
        </pc:sldMkLst>
        <pc:spChg chg="mod">
          <ac:chgData name="Thomas Stensitzki" userId="75cafe6b-2f2a-469b-85c4-eec3b9c972ba" providerId="ADAL" clId="{732483C3-CB0C-4598-9DB1-778FE3877DE7}" dt="2022-02-13T12:52:27.868" v="345"/>
          <ac:spMkLst>
            <pc:docMk/>
            <pc:sldMk cId="1152622229" sldId="569"/>
            <ac:spMk id="2" creationId="{D134A1E6-1853-44BA-9137-1BEBEA3C99F0}"/>
          </ac:spMkLst>
        </pc:spChg>
        <pc:spChg chg="del">
          <ac:chgData name="Thomas Stensitzki" userId="75cafe6b-2f2a-469b-85c4-eec3b9c972ba" providerId="ADAL" clId="{732483C3-CB0C-4598-9DB1-778FE3877DE7}" dt="2022-02-13T12:52:55.345" v="346" actId="478"/>
          <ac:spMkLst>
            <pc:docMk/>
            <pc:sldMk cId="1152622229" sldId="569"/>
            <ac:spMk id="3" creationId="{DEDCB31E-113D-46E3-BC44-C4B104FC3C5E}"/>
          </ac:spMkLst>
        </pc:spChg>
        <pc:spChg chg="add del">
          <ac:chgData name="Thomas Stensitzki" userId="75cafe6b-2f2a-469b-85c4-eec3b9c972ba" providerId="ADAL" clId="{732483C3-CB0C-4598-9DB1-778FE3877DE7}" dt="2022-02-13T12:53:00.511" v="348" actId="22"/>
          <ac:spMkLst>
            <pc:docMk/>
            <pc:sldMk cId="1152622229" sldId="569"/>
            <ac:spMk id="5" creationId="{149A395E-84FB-4E0E-A6A6-74CFBAF08561}"/>
          </ac:spMkLst>
        </pc:spChg>
        <pc:spChg chg="add mod">
          <ac:chgData name="Thomas Stensitzki" userId="75cafe6b-2f2a-469b-85c4-eec3b9c972ba" providerId="ADAL" clId="{732483C3-CB0C-4598-9DB1-778FE3877DE7}" dt="2022-02-13T12:54:31.382" v="359" actId="11530"/>
          <ac:spMkLst>
            <pc:docMk/>
            <pc:sldMk cId="1152622229" sldId="569"/>
            <ac:spMk id="7" creationId="{75A56EB6-960B-4016-97A6-CA24652E2B73}"/>
          </ac:spMkLst>
        </pc:spChg>
        <pc:picChg chg="add mod">
          <ac:chgData name="Thomas Stensitzki" userId="75cafe6b-2f2a-469b-85c4-eec3b9c972ba" providerId="ADAL" clId="{732483C3-CB0C-4598-9DB1-778FE3877DE7}" dt="2022-02-13T12:53:37.056" v="352" actId="1440"/>
          <ac:picMkLst>
            <pc:docMk/>
            <pc:sldMk cId="1152622229" sldId="569"/>
            <ac:picMk id="1026" creationId="{17A553F8-26FB-43E5-A033-ACFB8F72AABF}"/>
          </ac:picMkLst>
        </pc:picChg>
      </pc:sldChg>
      <pc:sldChg chg="del">
        <pc:chgData name="Thomas Stensitzki" userId="75cafe6b-2f2a-469b-85c4-eec3b9c972ba" providerId="ADAL" clId="{732483C3-CB0C-4598-9DB1-778FE3877DE7}" dt="2022-02-13T12:29:09.990" v="73" actId="47"/>
        <pc:sldMkLst>
          <pc:docMk/>
          <pc:sldMk cId="3640343721" sldId="569"/>
        </pc:sldMkLst>
      </pc:sldChg>
      <pc:sldChg chg="del">
        <pc:chgData name="Thomas Stensitzki" userId="75cafe6b-2f2a-469b-85c4-eec3b9c972ba" providerId="ADAL" clId="{732483C3-CB0C-4598-9DB1-778FE3877DE7}" dt="2022-02-13T12:29:09.990" v="73" actId="47"/>
        <pc:sldMkLst>
          <pc:docMk/>
          <pc:sldMk cId="1487249929" sldId="570"/>
        </pc:sldMkLst>
      </pc:sldChg>
      <pc:sldChg chg="addSp modSp new mod modTransition modNotesTx">
        <pc:chgData name="Thomas Stensitzki" userId="75cafe6b-2f2a-469b-85c4-eec3b9c972ba" providerId="ADAL" clId="{732483C3-CB0C-4598-9DB1-778FE3877DE7}" dt="2022-02-16T13:35:41.009" v="1677"/>
        <pc:sldMkLst>
          <pc:docMk/>
          <pc:sldMk cId="1687430561" sldId="570"/>
        </pc:sldMkLst>
        <pc:spChg chg="mod">
          <ac:chgData name="Thomas Stensitzki" userId="75cafe6b-2f2a-469b-85c4-eec3b9c972ba" providerId="ADAL" clId="{732483C3-CB0C-4598-9DB1-778FE3877DE7}" dt="2022-02-13T12:59:30.721" v="463" actId="1076"/>
          <ac:spMkLst>
            <pc:docMk/>
            <pc:sldMk cId="1687430561" sldId="570"/>
            <ac:spMk id="2" creationId="{B65A418D-D640-48C7-A300-246643E23BDE}"/>
          </ac:spMkLst>
        </pc:spChg>
        <pc:spChg chg="mod">
          <ac:chgData name="Thomas Stensitzki" userId="75cafe6b-2f2a-469b-85c4-eec3b9c972ba" providerId="ADAL" clId="{732483C3-CB0C-4598-9DB1-778FE3877DE7}" dt="2022-02-13T12:59:15.099" v="460" actId="6549"/>
          <ac:spMkLst>
            <pc:docMk/>
            <pc:sldMk cId="1687430561" sldId="570"/>
            <ac:spMk id="3" creationId="{700F3494-0841-4002-904A-7AC9949D6AF0}"/>
          </ac:spMkLst>
        </pc:spChg>
        <pc:picChg chg="add mod">
          <ac:chgData name="Thomas Stensitzki" userId="75cafe6b-2f2a-469b-85c4-eec3b9c972ba" providerId="ADAL" clId="{732483C3-CB0C-4598-9DB1-778FE3877DE7}" dt="2022-02-13T12:59:44.152" v="465" actId="1440"/>
          <ac:picMkLst>
            <pc:docMk/>
            <pc:sldMk cId="1687430561" sldId="570"/>
            <ac:picMk id="2050" creationId="{0C202E6E-91EF-4C4D-9DF6-2046E7E2816F}"/>
          </ac:picMkLst>
        </pc:picChg>
      </pc:sldChg>
      <pc:sldChg chg="del">
        <pc:chgData name="Thomas Stensitzki" userId="75cafe6b-2f2a-469b-85c4-eec3b9c972ba" providerId="ADAL" clId="{732483C3-CB0C-4598-9DB1-778FE3877DE7}" dt="2022-02-13T12:29:17.530" v="74" actId="47"/>
        <pc:sldMkLst>
          <pc:docMk/>
          <pc:sldMk cId="3439814073" sldId="571"/>
        </pc:sldMkLst>
      </pc:sldChg>
      <pc:sldChg chg="modSp new mod modTransition modNotesTx">
        <pc:chgData name="Thomas Stensitzki" userId="75cafe6b-2f2a-469b-85c4-eec3b9c972ba" providerId="ADAL" clId="{732483C3-CB0C-4598-9DB1-778FE3877DE7}" dt="2022-02-16T13:35:41.009" v="1677"/>
        <pc:sldMkLst>
          <pc:docMk/>
          <pc:sldMk cId="3500137736" sldId="571"/>
        </pc:sldMkLst>
        <pc:spChg chg="mod">
          <ac:chgData name="Thomas Stensitzki" userId="75cafe6b-2f2a-469b-85c4-eec3b9c972ba" providerId="ADAL" clId="{732483C3-CB0C-4598-9DB1-778FE3877DE7}" dt="2022-02-13T13:01:25.016" v="476"/>
          <ac:spMkLst>
            <pc:docMk/>
            <pc:sldMk cId="3500137736" sldId="571"/>
            <ac:spMk id="2" creationId="{72018619-2CAF-432E-A6A8-ECD748C02E56}"/>
          </ac:spMkLst>
        </pc:spChg>
        <pc:spChg chg="mod">
          <ac:chgData name="Thomas Stensitzki" userId="75cafe6b-2f2a-469b-85c4-eec3b9c972ba" providerId="ADAL" clId="{732483C3-CB0C-4598-9DB1-778FE3877DE7}" dt="2022-02-13T13:02:16.429" v="477"/>
          <ac:spMkLst>
            <pc:docMk/>
            <pc:sldMk cId="3500137736" sldId="571"/>
            <ac:spMk id="3" creationId="{A4F1D448-84D0-4496-9C85-0BA3EE3C11D8}"/>
          </ac:spMkLst>
        </pc:spChg>
      </pc:sldChg>
      <pc:sldChg chg="modSp new mod modTransition modNotesTx">
        <pc:chgData name="Thomas Stensitzki" userId="75cafe6b-2f2a-469b-85c4-eec3b9c972ba" providerId="ADAL" clId="{732483C3-CB0C-4598-9DB1-778FE3877DE7}" dt="2022-02-16T13:37:00.310" v="1735" actId="20577"/>
        <pc:sldMkLst>
          <pc:docMk/>
          <pc:sldMk cId="3650339848" sldId="572"/>
        </pc:sldMkLst>
        <pc:spChg chg="mod">
          <ac:chgData name="Thomas Stensitzki" userId="75cafe6b-2f2a-469b-85c4-eec3b9c972ba" providerId="ADAL" clId="{732483C3-CB0C-4598-9DB1-778FE3877DE7}" dt="2022-02-13T13:03:23.173" v="485"/>
          <ac:spMkLst>
            <pc:docMk/>
            <pc:sldMk cId="3650339848" sldId="572"/>
            <ac:spMk id="2" creationId="{4AF704F4-5793-49CA-9C72-9AB75DFEFCA3}"/>
          </ac:spMkLst>
        </pc:spChg>
        <pc:spChg chg="mod">
          <ac:chgData name="Thomas Stensitzki" userId="75cafe6b-2f2a-469b-85c4-eec3b9c972ba" providerId="ADAL" clId="{732483C3-CB0C-4598-9DB1-778FE3877DE7}" dt="2022-02-16T13:37:00.310" v="1735" actId="20577"/>
          <ac:spMkLst>
            <pc:docMk/>
            <pc:sldMk cId="3650339848" sldId="572"/>
            <ac:spMk id="3" creationId="{FB4F1D8E-EA0D-4E76-891B-10A0B7D3A069}"/>
          </ac:spMkLst>
        </pc:spChg>
      </pc:sldChg>
      <pc:sldChg chg="del">
        <pc:chgData name="Thomas Stensitzki" userId="75cafe6b-2f2a-469b-85c4-eec3b9c972ba" providerId="ADAL" clId="{732483C3-CB0C-4598-9DB1-778FE3877DE7}" dt="2022-02-13T12:29:48.194" v="77" actId="47"/>
        <pc:sldMkLst>
          <pc:docMk/>
          <pc:sldMk cId="3856037473" sldId="572"/>
        </pc:sldMkLst>
      </pc:sldChg>
      <pc:sldChg chg="del">
        <pc:chgData name="Thomas Stensitzki" userId="75cafe6b-2f2a-469b-85c4-eec3b9c972ba" providerId="ADAL" clId="{732483C3-CB0C-4598-9DB1-778FE3877DE7}" dt="2022-02-13T12:29:09.990" v="73" actId="47"/>
        <pc:sldMkLst>
          <pc:docMk/>
          <pc:sldMk cId="438806011" sldId="573"/>
        </pc:sldMkLst>
      </pc:sldChg>
      <pc:sldChg chg="addSp delSp modSp new mod modTransition">
        <pc:chgData name="Thomas Stensitzki" userId="75cafe6b-2f2a-469b-85c4-eec3b9c972ba" providerId="ADAL" clId="{732483C3-CB0C-4598-9DB1-778FE3877DE7}" dt="2022-02-16T13:35:41.009" v="1677"/>
        <pc:sldMkLst>
          <pc:docMk/>
          <pc:sldMk cId="1013366872" sldId="573"/>
        </pc:sldMkLst>
        <pc:spChg chg="mod">
          <ac:chgData name="Thomas Stensitzki" userId="75cafe6b-2f2a-469b-85c4-eec3b9c972ba" providerId="ADAL" clId="{732483C3-CB0C-4598-9DB1-778FE3877DE7}" dt="2022-02-13T13:08:48.738" v="585"/>
          <ac:spMkLst>
            <pc:docMk/>
            <pc:sldMk cId="1013366872" sldId="573"/>
            <ac:spMk id="2" creationId="{529C4F4D-6397-41DA-944A-CF3D73EDBDF4}"/>
          </ac:spMkLst>
        </pc:spChg>
        <pc:spChg chg="del">
          <ac:chgData name="Thomas Stensitzki" userId="75cafe6b-2f2a-469b-85c4-eec3b9c972ba" providerId="ADAL" clId="{732483C3-CB0C-4598-9DB1-778FE3877DE7}" dt="2022-02-13T13:09:09.901" v="586" actId="478"/>
          <ac:spMkLst>
            <pc:docMk/>
            <pc:sldMk cId="1013366872" sldId="573"/>
            <ac:spMk id="3" creationId="{F5CBA397-74A1-4F37-8C68-56FA72B7281E}"/>
          </ac:spMkLst>
        </pc:spChg>
        <pc:spChg chg="add mod">
          <ac:chgData name="Thomas Stensitzki" userId="75cafe6b-2f2a-469b-85c4-eec3b9c972ba" providerId="ADAL" clId="{732483C3-CB0C-4598-9DB1-778FE3877DE7}" dt="2022-02-13T13:09:52.727" v="593" actId="14100"/>
          <ac:spMkLst>
            <pc:docMk/>
            <pc:sldMk cId="1013366872" sldId="573"/>
            <ac:spMk id="5" creationId="{AF2206FE-E125-4BB8-A4FB-6790C85E456D}"/>
          </ac:spMkLst>
        </pc:spChg>
        <pc:picChg chg="add mod">
          <ac:chgData name="Thomas Stensitzki" userId="75cafe6b-2f2a-469b-85c4-eec3b9c972ba" providerId="ADAL" clId="{732483C3-CB0C-4598-9DB1-778FE3877DE7}" dt="2022-02-13T13:09:29.785" v="590" actId="1440"/>
          <ac:picMkLst>
            <pc:docMk/>
            <pc:sldMk cId="1013366872" sldId="573"/>
            <ac:picMk id="3074" creationId="{D6F0604D-887C-4CCF-AD31-4C8A7DFFC46A}"/>
          </ac:picMkLst>
        </pc:picChg>
      </pc:sldChg>
      <pc:sldChg chg="del">
        <pc:chgData name="Thomas Stensitzki" userId="75cafe6b-2f2a-469b-85c4-eec3b9c972ba" providerId="ADAL" clId="{732483C3-CB0C-4598-9DB1-778FE3877DE7}" dt="2022-02-13T12:29:09.990" v="73" actId="47"/>
        <pc:sldMkLst>
          <pc:docMk/>
          <pc:sldMk cId="1351629711" sldId="574"/>
        </pc:sldMkLst>
      </pc:sldChg>
      <pc:sldChg chg="addSp modSp new mod modTransition">
        <pc:chgData name="Thomas Stensitzki" userId="75cafe6b-2f2a-469b-85c4-eec3b9c972ba" providerId="ADAL" clId="{732483C3-CB0C-4598-9DB1-778FE3877DE7}" dt="2022-02-16T13:39:26.308" v="1796" actId="20577"/>
        <pc:sldMkLst>
          <pc:docMk/>
          <pc:sldMk cId="3064786489" sldId="574"/>
        </pc:sldMkLst>
        <pc:spChg chg="mod">
          <ac:chgData name="Thomas Stensitzki" userId="75cafe6b-2f2a-469b-85c4-eec3b9c972ba" providerId="ADAL" clId="{732483C3-CB0C-4598-9DB1-778FE3877DE7}" dt="2022-02-13T13:36:27.855" v="621"/>
          <ac:spMkLst>
            <pc:docMk/>
            <pc:sldMk cId="3064786489" sldId="574"/>
            <ac:spMk id="2" creationId="{FBC6064E-5EE8-453C-8B3F-2CD673C03B44}"/>
          </ac:spMkLst>
        </pc:spChg>
        <pc:spChg chg="mod">
          <ac:chgData name="Thomas Stensitzki" userId="75cafe6b-2f2a-469b-85c4-eec3b9c972ba" providerId="ADAL" clId="{732483C3-CB0C-4598-9DB1-778FE3877DE7}" dt="2022-02-16T13:39:26.308" v="1796" actId="20577"/>
          <ac:spMkLst>
            <pc:docMk/>
            <pc:sldMk cId="3064786489" sldId="574"/>
            <ac:spMk id="3" creationId="{E4843152-CFE7-423B-860D-D9674DAF34EE}"/>
          </ac:spMkLst>
        </pc:spChg>
        <pc:picChg chg="add mod">
          <ac:chgData name="Thomas Stensitzki" userId="75cafe6b-2f2a-469b-85c4-eec3b9c972ba" providerId="ADAL" clId="{732483C3-CB0C-4598-9DB1-778FE3877DE7}" dt="2022-02-16T13:39:02.539" v="1792" actId="1440"/>
          <ac:picMkLst>
            <pc:docMk/>
            <pc:sldMk cId="3064786489" sldId="574"/>
            <ac:picMk id="4098" creationId="{9E78F526-137A-4B35-A6B9-0E97739C21F4}"/>
          </ac:picMkLst>
        </pc:picChg>
      </pc:sldChg>
      <pc:sldChg chg="del">
        <pc:chgData name="Thomas Stensitzki" userId="75cafe6b-2f2a-469b-85c4-eec3b9c972ba" providerId="ADAL" clId="{732483C3-CB0C-4598-9DB1-778FE3877DE7}" dt="2022-02-13T12:29:09.990" v="73" actId="47"/>
        <pc:sldMkLst>
          <pc:docMk/>
          <pc:sldMk cId="482620437" sldId="575"/>
        </pc:sldMkLst>
      </pc:sldChg>
      <pc:sldChg chg="modSp add mod ord modTransition">
        <pc:chgData name="Thomas Stensitzki" userId="75cafe6b-2f2a-469b-85c4-eec3b9c972ba" providerId="ADAL" clId="{732483C3-CB0C-4598-9DB1-778FE3877DE7}" dt="2022-02-16T13:35:41.009" v="1677"/>
        <pc:sldMkLst>
          <pc:docMk/>
          <pc:sldMk cId="2959338283" sldId="575"/>
        </pc:sldMkLst>
        <pc:spChg chg="mod">
          <ac:chgData name="Thomas Stensitzki" userId="75cafe6b-2f2a-469b-85c4-eec3b9c972ba" providerId="ADAL" clId="{732483C3-CB0C-4598-9DB1-778FE3877DE7}" dt="2022-02-14T11:34:16.007" v="1269" actId="1035"/>
          <ac:spMkLst>
            <pc:docMk/>
            <pc:sldMk cId="2959338283" sldId="575"/>
            <ac:spMk id="2" creationId="{909DC09D-B9A6-4493-9A72-1CA7ECB1F5CA}"/>
          </ac:spMkLst>
        </pc:spChg>
        <pc:spChg chg="mod">
          <ac:chgData name="Thomas Stensitzki" userId="75cafe6b-2f2a-469b-85c4-eec3b9c972ba" providerId="ADAL" clId="{732483C3-CB0C-4598-9DB1-778FE3877DE7}" dt="2022-02-14T08:51:53" v="1204"/>
          <ac:spMkLst>
            <pc:docMk/>
            <pc:sldMk cId="2959338283" sldId="575"/>
            <ac:spMk id="5" creationId="{C24DACB5-1BEC-4C86-9652-BAFD8DE56FEF}"/>
          </ac:spMkLst>
        </pc:spChg>
      </pc:sldChg>
      <pc:sldChg chg="addSp delSp modSp new mod modTransition modAnim modNotesTx">
        <pc:chgData name="Thomas Stensitzki" userId="75cafe6b-2f2a-469b-85c4-eec3b9c972ba" providerId="ADAL" clId="{732483C3-CB0C-4598-9DB1-778FE3877DE7}" dt="2022-02-16T13:40:46.227" v="1802" actId="1076"/>
        <pc:sldMkLst>
          <pc:docMk/>
          <pc:sldMk cId="267886642" sldId="576"/>
        </pc:sldMkLst>
        <pc:spChg chg="mod">
          <ac:chgData name="Thomas Stensitzki" userId="75cafe6b-2f2a-469b-85c4-eec3b9c972ba" providerId="ADAL" clId="{732483C3-CB0C-4598-9DB1-778FE3877DE7}" dt="2022-02-13T13:38:41.418" v="651"/>
          <ac:spMkLst>
            <pc:docMk/>
            <pc:sldMk cId="267886642" sldId="576"/>
            <ac:spMk id="2" creationId="{89843AE1-87BD-4263-8527-5A5117F6CE06}"/>
          </ac:spMkLst>
        </pc:spChg>
        <pc:spChg chg="del">
          <ac:chgData name="Thomas Stensitzki" userId="75cafe6b-2f2a-469b-85c4-eec3b9c972ba" providerId="ADAL" clId="{732483C3-CB0C-4598-9DB1-778FE3877DE7}" dt="2022-02-13T13:39:03.050" v="653" actId="478"/>
          <ac:spMkLst>
            <pc:docMk/>
            <pc:sldMk cId="267886642" sldId="576"/>
            <ac:spMk id="3" creationId="{CE4850BA-55A8-4DFD-A73A-C49ADEA45D9E}"/>
          </ac:spMkLst>
        </pc:spChg>
        <pc:spChg chg="add mod">
          <ac:chgData name="Thomas Stensitzki" userId="75cafe6b-2f2a-469b-85c4-eec3b9c972ba" providerId="ADAL" clId="{732483C3-CB0C-4598-9DB1-778FE3877DE7}" dt="2022-02-16T13:40:36.290" v="1801" actId="14100"/>
          <ac:spMkLst>
            <pc:docMk/>
            <pc:sldMk cId="267886642" sldId="576"/>
            <ac:spMk id="5" creationId="{DB51CC4D-58A1-41A1-8B67-9B71EF6CFE7A}"/>
          </ac:spMkLst>
        </pc:spChg>
        <pc:picChg chg="add mod">
          <ac:chgData name="Thomas Stensitzki" userId="75cafe6b-2f2a-469b-85c4-eec3b9c972ba" providerId="ADAL" clId="{732483C3-CB0C-4598-9DB1-778FE3877DE7}" dt="2022-02-13T13:39:28.915" v="659" actId="1076"/>
          <ac:picMkLst>
            <pc:docMk/>
            <pc:sldMk cId="267886642" sldId="576"/>
            <ac:picMk id="5122" creationId="{341A99A4-FFA5-49A2-857B-71EDA6366F0A}"/>
          </ac:picMkLst>
        </pc:picChg>
        <pc:picChg chg="add mod">
          <ac:chgData name="Thomas Stensitzki" userId="75cafe6b-2f2a-469b-85c4-eec3b9c972ba" providerId="ADAL" clId="{732483C3-CB0C-4598-9DB1-778FE3877DE7}" dt="2022-02-16T13:40:46.227" v="1802" actId="1076"/>
          <ac:picMkLst>
            <pc:docMk/>
            <pc:sldMk cId="267886642" sldId="576"/>
            <ac:picMk id="5124" creationId="{6B04FE5D-029D-4028-BA72-74A013D5D499}"/>
          </ac:picMkLst>
        </pc:picChg>
      </pc:sldChg>
      <pc:sldChg chg="add del">
        <pc:chgData name="Thomas Stensitzki" userId="75cafe6b-2f2a-469b-85c4-eec3b9c972ba" providerId="ADAL" clId="{732483C3-CB0C-4598-9DB1-778FE3877DE7}" dt="2022-02-13T12:29:48.194" v="77" actId="47"/>
        <pc:sldMkLst>
          <pc:docMk/>
          <pc:sldMk cId="1228494520" sldId="576"/>
        </pc:sldMkLst>
      </pc:sldChg>
      <pc:sldChg chg="add del">
        <pc:chgData name="Thomas Stensitzki" userId="75cafe6b-2f2a-469b-85c4-eec3b9c972ba" providerId="ADAL" clId="{732483C3-CB0C-4598-9DB1-778FE3877DE7}" dt="2022-02-13T12:29:48.194" v="77" actId="47"/>
        <pc:sldMkLst>
          <pc:docMk/>
          <pc:sldMk cId="2011711741" sldId="577"/>
        </pc:sldMkLst>
      </pc:sldChg>
      <pc:sldChg chg="addSp modSp new mod modTransition">
        <pc:chgData name="Thomas Stensitzki" userId="75cafe6b-2f2a-469b-85c4-eec3b9c972ba" providerId="ADAL" clId="{732483C3-CB0C-4598-9DB1-778FE3877DE7}" dt="2022-02-16T13:35:41.009" v="1677"/>
        <pc:sldMkLst>
          <pc:docMk/>
          <pc:sldMk cId="3394268917" sldId="577"/>
        </pc:sldMkLst>
        <pc:spChg chg="mod">
          <ac:chgData name="Thomas Stensitzki" userId="75cafe6b-2f2a-469b-85c4-eec3b9c972ba" providerId="ADAL" clId="{732483C3-CB0C-4598-9DB1-778FE3877DE7}" dt="2022-02-13T13:40:44.909" v="666"/>
          <ac:spMkLst>
            <pc:docMk/>
            <pc:sldMk cId="3394268917" sldId="577"/>
            <ac:spMk id="2" creationId="{14E06E20-F5A8-4CF9-9629-C11ACC38DD5C}"/>
          </ac:spMkLst>
        </pc:spChg>
        <pc:spChg chg="mod">
          <ac:chgData name="Thomas Stensitzki" userId="75cafe6b-2f2a-469b-85c4-eec3b9c972ba" providerId="ADAL" clId="{732483C3-CB0C-4598-9DB1-778FE3877DE7}" dt="2022-02-13T13:45:13.531" v="718" actId="20577"/>
          <ac:spMkLst>
            <pc:docMk/>
            <pc:sldMk cId="3394268917" sldId="577"/>
            <ac:spMk id="3" creationId="{D3D386A5-5B5A-4243-89A1-011C243D89A4}"/>
          </ac:spMkLst>
        </pc:spChg>
        <pc:picChg chg="add mod">
          <ac:chgData name="Thomas Stensitzki" userId="75cafe6b-2f2a-469b-85c4-eec3b9c972ba" providerId="ADAL" clId="{732483C3-CB0C-4598-9DB1-778FE3877DE7}" dt="2022-02-13T13:41:00.137" v="669" actId="1440"/>
          <ac:picMkLst>
            <pc:docMk/>
            <pc:sldMk cId="3394268917" sldId="577"/>
            <ac:picMk id="6146" creationId="{1EF13E2D-2D5F-4BD3-A3ED-3805FD26C60A}"/>
          </ac:picMkLst>
        </pc:picChg>
        <pc:picChg chg="add mod">
          <ac:chgData name="Thomas Stensitzki" userId="75cafe6b-2f2a-469b-85c4-eec3b9c972ba" providerId="ADAL" clId="{732483C3-CB0C-4598-9DB1-778FE3877DE7}" dt="2022-02-13T13:41:53.514" v="675" actId="1440"/>
          <ac:picMkLst>
            <pc:docMk/>
            <pc:sldMk cId="3394268917" sldId="577"/>
            <ac:picMk id="6148" creationId="{62EBD371-2D59-4540-BD6F-91B4F6A6F34D}"/>
          </ac:picMkLst>
        </pc:picChg>
      </pc:sldChg>
      <pc:sldChg chg="addSp modSp new mod modTransition modAnim">
        <pc:chgData name="Thomas Stensitzki" userId="75cafe6b-2f2a-469b-85c4-eec3b9c972ba" providerId="ADAL" clId="{732483C3-CB0C-4598-9DB1-778FE3877DE7}" dt="2022-02-16T13:42:51.770" v="1821"/>
        <pc:sldMkLst>
          <pc:docMk/>
          <pc:sldMk cId="42815850" sldId="578"/>
        </pc:sldMkLst>
        <pc:spChg chg="mod">
          <ac:chgData name="Thomas Stensitzki" userId="75cafe6b-2f2a-469b-85c4-eec3b9c972ba" providerId="ADAL" clId="{732483C3-CB0C-4598-9DB1-778FE3877DE7}" dt="2022-02-13T13:46:01.694" v="722"/>
          <ac:spMkLst>
            <pc:docMk/>
            <pc:sldMk cId="42815850" sldId="578"/>
            <ac:spMk id="2" creationId="{F2BAC164-C67C-4CF6-8FEF-0A58F7C186FB}"/>
          </ac:spMkLst>
        </pc:spChg>
        <pc:spChg chg="mod">
          <ac:chgData name="Thomas Stensitzki" userId="75cafe6b-2f2a-469b-85c4-eec3b9c972ba" providerId="ADAL" clId="{732483C3-CB0C-4598-9DB1-778FE3877DE7}" dt="2022-02-13T13:47:40.594" v="918" actId="20577"/>
          <ac:spMkLst>
            <pc:docMk/>
            <pc:sldMk cId="42815850" sldId="578"/>
            <ac:spMk id="3" creationId="{61FAB764-0135-40E5-880E-B674B87488B2}"/>
          </ac:spMkLst>
        </pc:spChg>
        <pc:spChg chg="add mod">
          <ac:chgData name="Thomas Stensitzki" userId="75cafe6b-2f2a-469b-85c4-eec3b9c972ba" providerId="ADAL" clId="{732483C3-CB0C-4598-9DB1-778FE3877DE7}" dt="2022-02-16T13:42:20.013" v="1814" actId="1076"/>
          <ac:spMkLst>
            <pc:docMk/>
            <pc:sldMk cId="42815850" sldId="578"/>
            <ac:spMk id="6" creationId="{B07F98FC-3D39-4D44-B4B7-EE3809037F7F}"/>
          </ac:spMkLst>
        </pc:spChg>
        <pc:spChg chg="add mod">
          <ac:chgData name="Thomas Stensitzki" userId="75cafe6b-2f2a-469b-85c4-eec3b9c972ba" providerId="ADAL" clId="{732483C3-CB0C-4598-9DB1-778FE3877DE7}" dt="2022-02-16T13:42:42.406" v="1819" actId="14100"/>
          <ac:spMkLst>
            <pc:docMk/>
            <pc:sldMk cId="42815850" sldId="578"/>
            <ac:spMk id="7" creationId="{5CFD42B4-85AC-4C1D-9619-39E2A48AE104}"/>
          </ac:spMkLst>
        </pc:spChg>
        <pc:picChg chg="add mod">
          <ac:chgData name="Thomas Stensitzki" userId="75cafe6b-2f2a-469b-85c4-eec3b9c972ba" providerId="ADAL" clId="{732483C3-CB0C-4598-9DB1-778FE3877DE7}" dt="2022-02-16T13:42:15.053" v="1813" actId="1076"/>
          <ac:picMkLst>
            <pc:docMk/>
            <pc:sldMk cId="42815850" sldId="578"/>
            <ac:picMk id="7170" creationId="{05E65FA8-5D0A-43D3-A0DE-BB2312EB1910}"/>
          </ac:picMkLst>
        </pc:picChg>
        <pc:picChg chg="add mod">
          <ac:chgData name="Thomas Stensitzki" userId="75cafe6b-2f2a-469b-85c4-eec3b9c972ba" providerId="ADAL" clId="{732483C3-CB0C-4598-9DB1-778FE3877DE7}" dt="2022-02-16T13:42:24.405" v="1815" actId="1076"/>
          <ac:picMkLst>
            <pc:docMk/>
            <pc:sldMk cId="42815850" sldId="578"/>
            <ac:picMk id="7172" creationId="{91719DFD-3AFB-46AB-ADBC-A2DC13B65408}"/>
          </ac:picMkLst>
        </pc:picChg>
      </pc:sldChg>
      <pc:sldChg chg="add del">
        <pc:chgData name="Thomas Stensitzki" userId="75cafe6b-2f2a-469b-85c4-eec3b9c972ba" providerId="ADAL" clId="{732483C3-CB0C-4598-9DB1-778FE3877DE7}" dt="2022-02-13T12:29:48.194" v="77" actId="47"/>
        <pc:sldMkLst>
          <pc:docMk/>
          <pc:sldMk cId="4025581486" sldId="578"/>
        </pc:sldMkLst>
      </pc:sldChg>
      <pc:sldChg chg="add del">
        <pc:chgData name="Thomas Stensitzki" userId="75cafe6b-2f2a-469b-85c4-eec3b9c972ba" providerId="ADAL" clId="{732483C3-CB0C-4598-9DB1-778FE3877DE7}" dt="2022-02-13T12:29:48.194" v="77" actId="47"/>
        <pc:sldMkLst>
          <pc:docMk/>
          <pc:sldMk cId="3181657178" sldId="579"/>
        </pc:sldMkLst>
      </pc:sldChg>
      <pc:sldChg chg="modSp new del mod modTransition">
        <pc:chgData name="Thomas Stensitzki" userId="75cafe6b-2f2a-469b-85c4-eec3b9c972ba" providerId="ADAL" clId="{732483C3-CB0C-4598-9DB1-778FE3877DE7}" dt="2022-02-16T13:48:26.935" v="1849" actId="47"/>
        <pc:sldMkLst>
          <pc:docMk/>
          <pc:sldMk cId="3415779109" sldId="579"/>
        </pc:sldMkLst>
        <pc:spChg chg="mod">
          <ac:chgData name="Thomas Stensitzki" userId="75cafe6b-2f2a-469b-85c4-eec3b9c972ba" providerId="ADAL" clId="{732483C3-CB0C-4598-9DB1-778FE3877DE7}" dt="2022-02-13T13:50:42.335" v="929"/>
          <ac:spMkLst>
            <pc:docMk/>
            <pc:sldMk cId="3415779109" sldId="579"/>
            <ac:spMk id="2" creationId="{75150DFA-0036-42B2-B4B8-455E5CBE9AA4}"/>
          </ac:spMkLst>
        </pc:spChg>
      </pc:sldChg>
      <pc:sldChg chg="add del">
        <pc:chgData name="Thomas Stensitzki" userId="75cafe6b-2f2a-469b-85c4-eec3b9c972ba" providerId="ADAL" clId="{732483C3-CB0C-4598-9DB1-778FE3877DE7}" dt="2022-02-13T12:29:48.194" v="77" actId="47"/>
        <pc:sldMkLst>
          <pc:docMk/>
          <pc:sldMk cId="324323579" sldId="580"/>
        </pc:sldMkLst>
      </pc:sldChg>
      <pc:sldChg chg="modSp add mod ord modTransition modNotesTx">
        <pc:chgData name="Thomas Stensitzki" userId="75cafe6b-2f2a-469b-85c4-eec3b9c972ba" providerId="ADAL" clId="{732483C3-CB0C-4598-9DB1-778FE3877DE7}" dt="2022-02-16T13:52:25.024" v="1891" actId="6549"/>
        <pc:sldMkLst>
          <pc:docMk/>
          <pc:sldMk cId="1853019381" sldId="580"/>
        </pc:sldMkLst>
        <pc:spChg chg="mod">
          <ac:chgData name="Thomas Stensitzki" userId="75cafe6b-2f2a-469b-85c4-eec3b9c972ba" providerId="ADAL" clId="{732483C3-CB0C-4598-9DB1-778FE3877DE7}" dt="2022-02-16T13:50:53.819" v="1881" actId="1076"/>
          <ac:spMkLst>
            <pc:docMk/>
            <pc:sldMk cId="1853019381" sldId="580"/>
            <ac:spMk id="2" creationId="{909DC09D-B9A6-4493-9A72-1CA7ECB1F5CA}"/>
          </ac:spMkLst>
        </pc:spChg>
        <pc:spChg chg="mod">
          <ac:chgData name="Thomas Stensitzki" userId="75cafe6b-2f2a-469b-85c4-eec3b9c972ba" providerId="ADAL" clId="{732483C3-CB0C-4598-9DB1-778FE3877DE7}" dt="2022-02-16T13:51:36.032" v="1888" actId="20577"/>
          <ac:spMkLst>
            <pc:docMk/>
            <pc:sldMk cId="1853019381" sldId="580"/>
            <ac:spMk id="5" creationId="{C24DACB5-1BEC-4C86-9652-BAFD8DE56FEF}"/>
          </ac:spMkLst>
        </pc:spChg>
      </pc:sldChg>
      <pc:sldChg chg="modSp new mod modTransition modNotesTx">
        <pc:chgData name="Thomas Stensitzki" userId="75cafe6b-2f2a-469b-85c4-eec3b9c972ba" providerId="ADAL" clId="{732483C3-CB0C-4598-9DB1-778FE3877DE7}" dt="2022-02-16T13:45:19.322" v="1829" actId="113"/>
        <pc:sldMkLst>
          <pc:docMk/>
          <pc:sldMk cId="2983071606" sldId="581"/>
        </pc:sldMkLst>
        <pc:spChg chg="mod">
          <ac:chgData name="Thomas Stensitzki" userId="75cafe6b-2f2a-469b-85c4-eec3b9c972ba" providerId="ADAL" clId="{732483C3-CB0C-4598-9DB1-778FE3877DE7}" dt="2022-02-13T13:54:02.519" v="936"/>
          <ac:spMkLst>
            <pc:docMk/>
            <pc:sldMk cId="2983071606" sldId="581"/>
            <ac:spMk id="2" creationId="{72A8CA07-04E5-4D86-AF4F-FD491A7FB84D}"/>
          </ac:spMkLst>
        </pc:spChg>
        <pc:spChg chg="mod">
          <ac:chgData name="Thomas Stensitzki" userId="75cafe6b-2f2a-469b-85c4-eec3b9c972ba" providerId="ADAL" clId="{732483C3-CB0C-4598-9DB1-778FE3877DE7}" dt="2022-02-16T13:45:19.322" v="1829" actId="113"/>
          <ac:spMkLst>
            <pc:docMk/>
            <pc:sldMk cId="2983071606" sldId="581"/>
            <ac:spMk id="3" creationId="{B13549D5-F412-4F7E-B7AA-30C47BE72C34}"/>
          </ac:spMkLst>
        </pc:spChg>
      </pc:sldChg>
      <pc:sldChg chg="add del">
        <pc:chgData name="Thomas Stensitzki" userId="75cafe6b-2f2a-469b-85c4-eec3b9c972ba" providerId="ADAL" clId="{732483C3-CB0C-4598-9DB1-778FE3877DE7}" dt="2022-02-13T12:29:48.194" v="77" actId="47"/>
        <pc:sldMkLst>
          <pc:docMk/>
          <pc:sldMk cId="3981601369" sldId="581"/>
        </pc:sldMkLst>
      </pc:sldChg>
      <pc:sldChg chg="addSp delSp modSp new mod modTransition modNotesTx">
        <pc:chgData name="Thomas Stensitzki" userId="75cafe6b-2f2a-469b-85c4-eec3b9c972ba" providerId="ADAL" clId="{732483C3-CB0C-4598-9DB1-778FE3877DE7}" dt="2022-02-16T13:46:29.889" v="1837" actId="478"/>
        <pc:sldMkLst>
          <pc:docMk/>
          <pc:sldMk cId="170210111" sldId="582"/>
        </pc:sldMkLst>
        <pc:spChg chg="mod">
          <ac:chgData name="Thomas Stensitzki" userId="75cafe6b-2f2a-469b-85c4-eec3b9c972ba" providerId="ADAL" clId="{732483C3-CB0C-4598-9DB1-778FE3877DE7}" dt="2022-02-13T13:55:11.343" v="942"/>
          <ac:spMkLst>
            <pc:docMk/>
            <pc:sldMk cId="170210111" sldId="582"/>
            <ac:spMk id="2" creationId="{B81C7D31-11B7-43A6-9C01-962FDD5B52DF}"/>
          </ac:spMkLst>
        </pc:spChg>
        <pc:spChg chg="del">
          <ac:chgData name="Thomas Stensitzki" userId="75cafe6b-2f2a-469b-85c4-eec3b9c972ba" providerId="ADAL" clId="{732483C3-CB0C-4598-9DB1-778FE3877DE7}" dt="2022-02-13T13:55:20.235" v="943" actId="478"/>
          <ac:spMkLst>
            <pc:docMk/>
            <pc:sldMk cId="170210111" sldId="582"/>
            <ac:spMk id="3" creationId="{BD2460AC-2183-42D3-AE37-214A06B80137}"/>
          </ac:spMkLst>
        </pc:spChg>
        <pc:picChg chg="add mod">
          <ac:chgData name="Thomas Stensitzki" userId="75cafe6b-2f2a-469b-85c4-eec3b9c972ba" providerId="ADAL" clId="{732483C3-CB0C-4598-9DB1-778FE3877DE7}" dt="2022-02-16T13:46:19.643" v="1835" actId="1076"/>
          <ac:picMkLst>
            <pc:docMk/>
            <pc:sldMk cId="170210111" sldId="582"/>
            <ac:picMk id="8194" creationId="{AFD980FE-4282-4263-AD1E-4D6DAC9F98E5}"/>
          </ac:picMkLst>
        </pc:picChg>
        <pc:picChg chg="add del mod">
          <ac:chgData name="Thomas Stensitzki" userId="75cafe6b-2f2a-469b-85c4-eec3b9c972ba" providerId="ADAL" clId="{732483C3-CB0C-4598-9DB1-778FE3877DE7}" dt="2022-02-16T13:46:29.889" v="1837" actId="478"/>
          <ac:picMkLst>
            <pc:docMk/>
            <pc:sldMk cId="170210111" sldId="582"/>
            <ac:picMk id="8196" creationId="{1A602696-D323-49FA-84C8-07E65F6E0E5C}"/>
          </ac:picMkLst>
        </pc:picChg>
      </pc:sldChg>
      <pc:sldChg chg="add del">
        <pc:chgData name="Thomas Stensitzki" userId="75cafe6b-2f2a-469b-85c4-eec3b9c972ba" providerId="ADAL" clId="{732483C3-CB0C-4598-9DB1-778FE3877DE7}" dt="2022-02-13T12:29:48.194" v="77" actId="47"/>
        <pc:sldMkLst>
          <pc:docMk/>
          <pc:sldMk cId="2226521450" sldId="582"/>
        </pc:sldMkLst>
      </pc:sldChg>
      <pc:sldChg chg="addSp delSp modSp new mod modTransition">
        <pc:chgData name="Thomas Stensitzki" userId="75cafe6b-2f2a-469b-85c4-eec3b9c972ba" providerId="ADAL" clId="{732483C3-CB0C-4598-9DB1-778FE3877DE7}" dt="2022-02-16T13:35:41.009" v="1677"/>
        <pc:sldMkLst>
          <pc:docMk/>
          <pc:sldMk cId="631042199" sldId="583"/>
        </pc:sldMkLst>
        <pc:spChg chg="mod">
          <ac:chgData name="Thomas Stensitzki" userId="75cafe6b-2f2a-469b-85c4-eec3b9c972ba" providerId="ADAL" clId="{732483C3-CB0C-4598-9DB1-778FE3877DE7}" dt="2022-02-14T08:39:15.570" v="1009" actId="20577"/>
          <ac:spMkLst>
            <pc:docMk/>
            <pc:sldMk cId="631042199" sldId="583"/>
            <ac:spMk id="2" creationId="{8621DF74-9799-499F-B39C-7DF69E310C72}"/>
          </ac:spMkLst>
        </pc:spChg>
        <pc:spChg chg="del">
          <ac:chgData name="Thomas Stensitzki" userId="75cafe6b-2f2a-469b-85c4-eec3b9c972ba" providerId="ADAL" clId="{732483C3-CB0C-4598-9DB1-778FE3877DE7}" dt="2022-02-14T08:40:00.259" v="1010" actId="478"/>
          <ac:spMkLst>
            <pc:docMk/>
            <pc:sldMk cId="631042199" sldId="583"/>
            <ac:spMk id="3" creationId="{6402D234-AEB1-469A-A530-6A48CDE43F77}"/>
          </ac:spMkLst>
        </pc:spChg>
        <pc:picChg chg="add mod">
          <ac:chgData name="Thomas Stensitzki" userId="75cafe6b-2f2a-469b-85c4-eec3b9c972ba" providerId="ADAL" clId="{732483C3-CB0C-4598-9DB1-778FE3877DE7}" dt="2022-02-14T08:41:56.182" v="1018" actId="1440"/>
          <ac:picMkLst>
            <pc:docMk/>
            <pc:sldMk cId="631042199" sldId="583"/>
            <ac:picMk id="5" creationId="{99B6819A-BEB1-4C2A-8907-9147194D4C88}"/>
          </ac:picMkLst>
        </pc:picChg>
        <pc:picChg chg="add mod">
          <ac:chgData name="Thomas Stensitzki" userId="75cafe6b-2f2a-469b-85c4-eec3b9c972ba" providerId="ADAL" clId="{732483C3-CB0C-4598-9DB1-778FE3877DE7}" dt="2022-02-14T08:41:50.768" v="1017" actId="1440"/>
          <ac:picMkLst>
            <pc:docMk/>
            <pc:sldMk cId="631042199" sldId="583"/>
            <ac:picMk id="7" creationId="{F53CE288-98CF-4C30-AB19-942EAB56FB1E}"/>
          </ac:picMkLst>
        </pc:picChg>
      </pc:sldChg>
      <pc:sldChg chg="del">
        <pc:chgData name="Thomas Stensitzki" userId="75cafe6b-2f2a-469b-85c4-eec3b9c972ba" providerId="ADAL" clId="{732483C3-CB0C-4598-9DB1-778FE3877DE7}" dt="2022-02-13T12:29:09.990" v="73" actId="47"/>
        <pc:sldMkLst>
          <pc:docMk/>
          <pc:sldMk cId="3960845148" sldId="583"/>
        </pc:sldMkLst>
      </pc:sldChg>
      <pc:sldChg chg="addSp delSp modSp new mod modTransition modNotesTx">
        <pc:chgData name="Thomas Stensitzki" userId="75cafe6b-2f2a-469b-85c4-eec3b9c972ba" providerId="ADAL" clId="{732483C3-CB0C-4598-9DB1-778FE3877DE7}" dt="2022-02-16T13:35:41.009" v="1677"/>
        <pc:sldMkLst>
          <pc:docMk/>
          <pc:sldMk cId="120922638" sldId="584"/>
        </pc:sldMkLst>
        <pc:spChg chg="mod">
          <ac:chgData name="Thomas Stensitzki" userId="75cafe6b-2f2a-469b-85c4-eec3b9c972ba" providerId="ADAL" clId="{732483C3-CB0C-4598-9DB1-778FE3877DE7}" dt="2022-02-14T08:45:31.792" v="1095" actId="20577"/>
          <ac:spMkLst>
            <pc:docMk/>
            <pc:sldMk cId="120922638" sldId="584"/>
            <ac:spMk id="2" creationId="{C556861E-5551-4B01-B48C-2D4520DE757F}"/>
          </ac:spMkLst>
        </pc:spChg>
        <pc:spChg chg="del">
          <ac:chgData name="Thomas Stensitzki" userId="75cafe6b-2f2a-469b-85c4-eec3b9c972ba" providerId="ADAL" clId="{732483C3-CB0C-4598-9DB1-778FE3877DE7}" dt="2022-02-14T08:43:58.338" v="1085" actId="478"/>
          <ac:spMkLst>
            <pc:docMk/>
            <pc:sldMk cId="120922638" sldId="584"/>
            <ac:spMk id="3" creationId="{75679EB0-F1DE-44FA-9D9F-82590011543F}"/>
          </ac:spMkLst>
        </pc:spChg>
        <pc:picChg chg="add mod">
          <ac:chgData name="Thomas Stensitzki" userId="75cafe6b-2f2a-469b-85c4-eec3b9c972ba" providerId="ADAL" clId="{732483C3-CB0C-4598-9DB1-778FE3877DE7}" dt="2022-02-14T08:44:17.418" v="1089" actId="1440"/>
          <ac:picMkLst>
            <pc:docMk/>
            <pc:sldMk cId="120922638" sldId="584"/>
            <ac:picMk id="1026" creationId="{46C8CDFE-B590-4228-9496-3CF0F67428E5}"/>
          </ac:picMkLst>
        </pc:picChg>
      </pc:sldChg>
      <pc:sldChg chg="del">
        <pc:chgData name="Thomas Stensitzki" userId="75cafe6b-2f2a-469b-85c4-eec3b9c972ba" providerId="ADAL" clId="{732483C3-CB0C-4598-9DB1-778FE3877DE7}" dt="2022-02-13T12:29:09.990" v="73" actId="47"/>
        <pc:sldMkLst>
          <pc:docMk/>
          <pc:sldMk cId="2871808218" sldId="584"/>
        </pc:sldMkLst>
      </pc:sldChg>
      <pc:sldChg chg="del">
        <pc:chgData name="Thomas Stensitzki" userId="75cafe6b-2f2a-469b-85c4-eec3b9c972ba" providerId="ADAL" clId="{732483C3-CB0C-4598-9DB1-778FE3877DE7}" dt="2022-02-13T12:29:09.990" v="73" actId="47"/>
        <pc:sldMkLst>
          <pc:docMk/>
          <pc:sldMk cId="180834030" sldId="585"/>
        </pc:sldMkLst>
      </pc:sldChg>
      <pc:sldChg chg="addSp delSp modSp add mod modTransition">
        <pc:chgData name="Thomas Stensitzki" userId="75cafe6b-2f2a-469b-85c4-eec3b9c972ba" providerId="ADAL" clId="{732483C3-CB0C-4598-9DB1-778FE3877DE7}" dt="2022-02-16T13:35:41.009" v="1677"/>
        <pc:sldMkLst>
          <pc:docMk/>
          <pc:sldMk cId="569684178" sldId="585"/>
        </pc:sldMkLst>
        <pc:spChg chg="mod">
          <ac:chgData name="Thomas Stensitzki" userId="75cafe6b-2f2a-469b-85c4-eec3b9c972ba" providerId="ADAL" clId="{732483C3-CB0C-4598-9DB1-778FE3877DE7}" dt="2022-02-14T08:45:28.467" v="1094" actId="20577"/>
          <ac:spMkLst>
            <pc:docMk/>
            <pc:sldMk cId="569684178" sldId="585"/>
            <ac:spMk id="2" creationId="{C556861E-5551-4B01-B48C-2D4520DE757F}"/>
          </ac:spMkLst>
        </pc:spChg>
        <pc:spChg chg="add del">
          <ac:chgData name="Thomas Stensitzki" userId="75cafe6b-2f2a-469b-85c4-eec3b9c972ba" providerId="ADAL" clId="{732483C3-CB0C-4598-9DB1-778FE3877DE7}" dt="2022-02-14T08:45:41.811" v="1096" actId="478"/>
          <ac:spMkLst>
            <pc:docMk/>
            <pc:sldMk cId="569684178" sldId="585"/>
            <ac:spMk id="5" creationId="{996F64F6-989D-4382-A713-6B60A4389175}"/>
          </ac:spMkLst>
        </pc:spChg>
        <pc:picChg chg="del">
          <ac:chgData name="Thomas Stensitzki" userId="75cafe6b-2f2a-469b-85c4-eec3b9c972ba" providerId="ADAL" clId="{732483C3-CB0C-4598-9DB1-778FE3877DE7}" dt="2022-02-14T08:45:22.503" v="1092" actId="478"/>
          <ac:picMkLst>
            <pc:docMk/>
            <pc:sldMk cId="569684178" sldId="585"/>
            <ac:picMk id="1026" creationId="{46C8CDFE-B590-4228-9496-3CF0F67428E5}"/>
          </ac:picMkLst>
        </pc:picChg>
        <pc:picChg chg="add mod">
          <ac:chgData name="Thomas Stensitzki" userId="75cafe6b-2f2a-469b-85c4-eec3b9c972ba" providerId="ADAL" clId="{732483C3-CB0C-4598-9DB1-778FE3877DE7}" dt="2022-02-14T08:46:00.363" v="1100" actId="1440"/>
          <ac:picMkLst>
            <pc:docMk/>
            <pc:sldMk cId="569684178" sldId="585"/>
            <ac:picMk id="2050" creationId="{CF5F3097-2597-47E3-91E5-2547F725485D}"/>
          </ac:picMkLst>
        </pc:picChg>
      </pc:sldChg>
      <pc:sldChg chg="addSp delSp modSp new mod modTransition">
        <pc:chgData name="Thomas Stensitzki" userId="75cafe6b-2f2a-469b-85c4-eec3b9c972ba" providerId="ADAL" clId="{732483C3-CB0C-4598-9DB1-778FE3877DE7}" dt="2022-02-16T13:35:41.009" v="1677"/>
        <pc:sldMkLst>
          <pc:docMk/>
          <pc:sldMk cId="2892638827" sldId="586"/>
        </pc:sldMkLst>
        <pc:spChg chg="mod">
          <ac:chgData name="Thomas Stensitzki" userId="75cafe6b-2f2a-469b-85c4-eec3b9c972ba" providerId="ADAL" clId="{732483C3-CB0C-4598-9DB1-778FE3877DE7}" dt="2022-02-14T08:46:41.937" v="1104"/>
          <ac:spMkLst>
            <pc:docMk/>
            <pc:sldMk cId="2892638827" sldId="586"/>
            <ac:spMk id="2" creationId="{0732E4C7-AEAA-441F-9A7C-589775E8D0DB}"/>
          </ac:spMkLst>
        </pc:spChg>
        <pc:spChg chg="del">
          <ac:chgData name="Thomas Stensitzki" userId="75cafe6b-2f2a-469b-85c4-eec3b9c972ba" providerId="ADAL" clId="{732483C3-CB0C-4598-9DB1-778FE3877DE7}" dt="2022-02-14T08:46:50.525" v="1105" actId="478"/>
          <ac:spMkLst>
            <pc:docMk/>
            <pc:sldMk cId="2892638827" sldId="586"/>
            <ac:spMk id="3" creationId="{6536894C-3936-43E3-935A-BF4E445D1CD6}"/>
          </ac:spMkLst>
        </pc:spChg>
        <pc:picChg chg="add mod">
          <ac:chgData name="Thomas Stensitzki" userId="75cafe6b-2f2a-469b-85c4-eec3b9c972ba" providerId="ADAL" clId="{732483C3-CB0C-4598-9DB1-778FE3877DE7}" dt="2022-02-14T08:47:03.180" v="1109" actId="1440"/>
          <ac:picMkLst>
            <pc:docMk/>
            <pc:sldMk cId="2892638827" sldId="586"/>
            <ac:picMk id="3074" creationId="{CC6BD41E-A67C-4B3F-964F-1E9A4F483B83}"/>
          </ac:picMkLst>
        </pc:picChg>
      </pc:sldChg>
      <pc:sldChg chg="del">
        <pc:chgData name="Thomas Stensitzki" userId="75cafe6b-2f2a-469b-85c4-eec3b9c972ba" providerId="ADAL" clId="{732483C3-CB0C-4598-9DB1-778FE3877DE7}" dt="2022-02-13T12:29:09.990" v="73" actId="47"/>
        <pc:sldMkLst>
          <pc:docMk/>
          <pc:sldMk cId="3096191333" sldId="586"/>
        </pc:sldMkLst>
      </pc:sldChg>
      <pc:sldChg chg="modSp new mod modTransition modNotesTx">
        <pc:chgData name="Thomas Stensitzki" userId="75cafe6b-2f2a-469b-85c4-eec3b9c972ba" providerId="ADAL" clId="{732483C3-CB0C-4598-9DB1-778FE3877DE7}" dt="2022-02-16T13:35:41.009" v="1677"/>
        <pc:sldMkLst>
          <pc:docMk/>
          <pc:sldMk cId="952964549" sldId="587"/>
        </pc:sldMkLst>
        <pc:spChg chg="mod">
          <ac:chgData name="Thomas Stensitzki" userId="75cafe6b-2f2a-469b-85c4-eec3b9c972ba" providerId="ADAL" clId="{732483C3-CB0C-4598-9DB1-778FE3877DE7}" dt="2022-02-14T08:47:57.443" v="1113"/>
          <ac:spMkLst>
            <pc:docMk/>
            <pc:sldMk cId="952964549" sldId="587"/>
            <ac:spMk id="2" creationId="{0BA423E4-B806-433B-B319-3501C2828674}"/>
          </ac:spMkLst>
        </pc:spChg>
        <pc:spChg chg="mod">
          <ac:chgData name="Thomas Stensitzki" userId="75cafe6b-2f2a-469b-85c4-eec3b9c972ba" providerId="ADAL" clId="{732483C3-CB0C-4598-9DB1-778FE3877DE7}" dt="2022-02-14T08:50:33.820" v="1202" actId="113"/>
          <ac:spMkLst>
            <pc:docMk/>
            <pc:sldMk cId="952964549" sldId="587"/>
            <ac:spMk id="3" creationId="{892C9CFD-0555-461F-815C-7E869A6C691E}"/>
          </ac:spMkLst>
        </pc:spChg>
      </pc:sldChg>
      <pc:sldChg chg="del">
        <pc:chgData name="Thomas Stensitzki" userId="75cafe6b-2f2a-469b-85c4-eec3b9c972ba" providerId="ADAL" clId="{732483C3-CB0C-4598-9DB1-778FE3877DE7}" dt="2022-02-13T12:29:09.990" v="73" actId="47"/>
        <pc:sldMkLst>
          <pc:docMk/>
          <pc:sldMk cId="3386111181" sldId="587"/>
        </pc:sldMkLst>
      </pc:sldChg>
      <pc:sldChg chg="del">
        <pc:chgData name="Thomas Stensitzki" userId="75cafe6b-2f2a-469b-85c4-eec3b9c972ba" providerId="ADAL" clId="{732483C3-CB0C-4598-9DB1-778FE3877DE7}" dt="2022-02-13T12:29:09.990" v="73" actId="47"/>
        <pc:sldMkLst>
          <pc:docMk/>
          <pc:sldMk cId="3088514375" sldId="588"/>
        </pc:sldMkLst>
      </pc:sldChg>
      <pc:sldChg chg="addSp delSp modSp new add del mod modTransition">
        <pc:chgData name="Thomas Stensitzki" userId="75cafe6b-2f2a-469b-85c4-eec3b9c972ba" providerId="ADAL" clId="{732483C3-CB0C-4598-9DB1-778FE3877DE7}" dt="2022-02-16T13:35:41.009" v="1677"/>
        <pc:sldMkLst>
          <pc:docMk/>
          <pc:sldMk cId="3831261343" sldId="588"/>
        </pc:sldMkLst>
        <pc:spChg chg="mod">
          <ac:chgData name="Thomas Stensitzki" userId="75cafe6b-2f2a-469b-85c4-eec3b9c972ba" providerId="ADAL" clId="{732483C3-CB0C-4598-9DB1-778FE3877DE7}" dt="2022-02-14T08:52:01.971" v="1206"/>
          <ac:spMkLst>
            <pc:docMk/>
            <pc:sldMk cId="3831261343" sldId="588"/>
            <ac:spMk id="2" creationId="{AFA186E7-342C-499B-8453-9DD1AB1CA7F2}"/>
          </ac:spMkLst>
        </pc:spChg>
        <pc:spChg chg="del">
          <ac:chgData name="Thomas Stensitzki" userId="75cafe6b-2f2a-469b-85c4-eec3b9c972ba" providerId="ADAL" clId="{732483C3-CB0C-4598-9DB1-778FE3877DE7}" dt="2022-02-14T08:52:45.479" v="1209" actId="478"/>
          <ac:spMkLst>
            <pc:docMk/>
            <pc:sldMk cId="3831261343" sldId="588"/>
            <ac:spMk id="3" creationId="{7CD1371E-9B9E-43E9-8A5C-BF619989D07A}"/>
          </ac:spMkLst>
        </pc:spChg>
        <pc:picChg chg="add mod">
          <ac:chgData name="Thomas Stensitzki" userId="75cafe6b-2f2a-469b-85c4-eec3b9c972ba" providerId="ADAL" clId="{732483C3-CB0C-4598-9DB1-778FE3877DE7}" dt="2022-02-14T08:53:04.155" v="1213" actId="1440"/>
          <ac:picMkLst>
            <pc:docMk/>
            <pc:sldMk cId="3831261343" sldId="588"/>
            <ac:picMk id="4098" creationId="{A56F61E1-0F52-421E-822A-077CF6137CD6}"/>
          </ac:picMkLst>
        </pc:picChg>
      </pc:sldChg>
      <pc:sldChg chg="del">
        <pc:chgData name="Thomas Stensitzki" userId="75cafe6b-2f2a-469b-85c4-eec3b9c972ba" providerId="ADAL" clId="{732483C3-CB0C-4598-9DB1-778FE3877DE7}" dt="2022-02-13T12:29:09.990" v="73" actId="47"/>
        <pc:sldMkLst>
          <pc:docMk/>
          <pc:sldMk cId="1790374027" sldId="589"/>
        </pc:sldMkLst>
      </pc:sldChg>
      <pc:sldChg chg="addSp delSp modSp add modTransition">
        <pc:chgData name="Thomas Stensitzki" userId="75cafe6b-2f2a-469b-85c4-eec3b9c972ba" providerId="ADAL" clId="{732483C3-CB0C-4598-9DB1-778FE3877DE7}" dt="2022-02-16T13:35:41.009" v="1677"/>
        <pc:sldMkLst>
          <pc:docMk/>
          <pc:sldMk cId="3795303455" sldId="589"/>
        </pc:sldMkLst>
        <pc:picChg chg="del">
          <ac:chgData name="Thomas Stensitzki" userId="75cafe6b-2f2a-469b-85c4-eec3b9c972ba" providerId="ADAL" clId="{732483C3-CB0C-4598-9DB1-778FE3877DE7}" dt="2022-02-14T08:53:49.819" v="1221" actId="478"/>
          <ac:picMkLst>
            <pc:docMk/>
            <pc:sldMk cId="3795303455" sldId="589"/>
            <ac:picMk id="4098" creationId="{A56F61E1-0F52-421E-822A-077CF6137CD6}"/>
          </ac:picMkLst>
        </pc:picChg>
        <pc:picChg chg="add mod">
          <ac:chgData name="Thomas Stensitzki" userId="75cafe6b-2f2a-469b-85c4-eec3b9c972ba" providerId="ADAL" clId="{732483C3-CB0C-4598-9DB1-778FE3877DE7}" dt="2022-02-14T08:53:48.198" v="1220" actId="167"/>
          <ac:picMkLst>
            <pc:docMk/>
            <pc:sldMk cId="3795303455" sldId="589"/>
            <ac:picMk id="5122" creationId="{02D9EB72-CBDA-4744-ADBB-77E709AAC7CB}"/>
          </ac:picMkLst>
        </pc:picChg>
      </pc:sldChg>
      <pc:sldChg chg="del">
        <pc:chgData name="Thomas Stensitzki" userId="75cafe6b-2f2a-469b-85c4-eec3b9c972ba" providerId="ADAL" clId="{732483C3-CB0C-4598-9DB1-778FE3877DE7}" dt="2022-02-13T12:29:09.990" v="73" actId="47"/>
        <pc:sldMkLst>
          <pc:docMk/>
          <pc:sldMk cId="918908708" sldId="590"/>
        </pc:sldMkLst>
      </pc:sldChg>
      <pc:sldChg chg="addSp delSp modSp add modTransition modNotesTx">
        <pc:chgData name="Thomas Stensitzki" userId="75cafe6b-2f2a-469b-85c4-eec3b9c972ba" providerId="ADAL" clId="{732483C3-CB0C-4598-9DB1-778FE3877DE7}" dt="2022-02-16T13:35:41.009" v="1677"/>
        <pc:sldMkLst>
          <pc:docMk/>
          <pc:sldMk cId="3073320387" sldId="590"/>
        </pc:sldMkLst>
        <pc:picChg chg="add del">
          <ac:chgData name="Thomas Stensitzki" userId="75cafe6b-2f2a-469b-85c4-eec3b9c972ba" providerId="ADAL" clId="{732483C3-CB0C-4598-9DB1-778FE3877DE7}" dt="2022-02-14T08:54:42.380" v="1234" actId="478"/>
          <ac:picMkLst>
            <pc:docMk/>
            <pc:sldMk cId="3073320387" sldId="590"/>
            <ac:picMk id="5122" creationId="{02D9EB72-CBDA-4744-ADBB-77E709AAC7CB}"/>
          </ac:picMkLst>
        </pc:picChg>
        <pc:picChg chg="add del mod">
          <ac:chgData name="Thomas Stensitzki" userId="75cafe6b-2f2a-469b-85c4-eec3b9c972ba" providerId="ADAL" clId="{732483C3-CB0C-4598-9DB1-778FE3877DE7}" dt="2022-02-14T08:54:38.423" v="1233" actId="478"/>
          <ac:picMkLst>
            <pc:docMk/>
            <pc:sldMk cId="3073320387" sldId="590"/>
            <ac:picMk id="6146" creationId="{7DA09ABE-1DAB-4892-98B2-DA9E7FCC8947}"/>
          </ac:picMkLst>
        </pc:picChg>
      </pc:sldChg>
      <pc:sldChg chg="del">
        <pc:chgData name="Thomas Stensitzki" userId="75cafe6b-2f2a-469b-85c4-eec3b9c972ba" providerId="ADAL" clId="{732483C3-CB0C-4598-9DB1-778FE3877DE7}" dt="2022-02-13T12:29:09.990" v="73" actId="47"/>
        <pc:sldMkLst>
          <pc:docMk/>
          <pc:sldMk cId="454032179" sldId="591"/>
        </pc:sldMkLst>
      </pc:sldChg>
      <pc:sldChg chg="modSp add mod ord modTransition">
        <pc:chgData name="Thomas Stensitzki" userId="75cafe6b-2f2a-469b-85c4-eec3b9c972ba" providerId="ADAL" clId="{732483C3-CB0C-4598-9DB1-778FE3877DE7}" dt="2022-02-16T13:35:41.009" v="1677"/>
        <pc:sldMkLst>
          <pc:docMk/>
          <pc:sldMk cId="3676688735" sldId="591"/>
        </pc:sldMkLst>
        <pc:spChg chg="mod">
          <ac:chgData name="Thomas Stensitzki" userId="75cafe6b-2f2a-469b-85c4-eec3b9c972ba" providerId="ADAL" clId="{732483C3-CB0C-4598-9DB1-778FE3877DE7}" dt="2022-02-14T11:34:35.895" v="1298" actId="1036"/>
          <ac:spMkLst>
            <pc:docMk/>
            <pc:sldMk cId="3676688735" sldId="591"/>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999287501" sldId="592"/>
        </pc:sldMkLst>
      </pc:sldChg>
      <pc:sldChg chg="modSp add mod ord modTransition">
        <pc:chgData name="Thomas Stensitzki" userId="75cafe6b-2f2a-469b-85c4-eec3b9c972ba" providerId="ADAL" clId="{732483C3-CB0C-4598-9DB1-778FE3877DE7}" dt="2022-02-16T13:35:41.009" v="1677"/>
        <pc:sldMkLst>
          <pc:docMk/>
          <pc:sldMk cId="3760764139" sldId="592"/>
        </pc:sldMkLst>
        <pc:spChg chg="mod">
          <ac:chgData name="Thomas Stensitzki" userId="75cafe6b-2f2a-469b-85c4-eec3b9c972ba" providerId="ADAL" clId="{732483C3-CB0C-4598-9DB1-778FE3877DE7}" dt="2022-02-14T11:34:50.597" v="1329" actId="1036"/>
          <ac:spMkLst>
            <pc:docMk/>
            <pc:sldMk cId="3760764139" sldId="592"/>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216933282" sldId="593"/>
        </pc:sldMkLst>
      </pc:sldChg>
      <pc:sldChg chg="modSp add mod modTransition">
        <pc:chgData name="Thomas Stensitzki" userId="75cafe6b-2f2a-469b-85c4-eec3b9c972ba" providerId="ADAL" clId="{732483C3-CB0C-4598-9DB1-778FE3877DE7}" dt="2022-02-16T13:35:41.009" v="1677"/>
        <pc:sldMkLst>
          <pc:docMk/>
          <pc:sldMk cId="1160737551" sldId="593"/>
        </pc:sldMkLst>
        <pc:spChg chg="mod">
          <ac:chgData name="Thomas Stensitzki" userId="75cafe6b-2f2a-469b-85c4-eec3b9c972ba" providerId="ADAL" clId="{732483C3-CB0C-4598-9DB1-778FE3877DE7}" dt="2022-02-14T11:35:06.916" v="1387" actId="1036"/>
          <ac:spMkLst>
            <pc:docMk/>
            <pc:sldMk cId="1160737551" sldId="593"/>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1858708233" sldId="594"/>
        </pc:sldMkLst>
      </pc:sldChg>
      <pc:sldChg chg="modSp add mod ord modTransition">
        <pc:chgData name="Thomas Stensitzki" userId="75cafe6b-2f2a-469b-85c4-eec3b9c972ba" providerId="ADAL" clId="{732483C3-CB0C-4598-9DB1-778FE3877DE7}" dt="2022-02-16T13:35:41.009" v="1677"/>
        <pc:sldMkLst>
          <pc:docMk/>
          <pc:sldMk cId="3620025916" sldId="594"/>
        </pc:sldMkLst>
        <pc:spChg chg="mod">
          <ac:chgData name="Thomas Stensitzki" userId="75cafe6b-2f2a-469b-85c4-eec3b9c972ba" providerId="ADAL" clId="{732483C3-CB0C-4598-9DB1-778FE3877DE7}" dt="2022-02-14T11:35:50.809" v="1434" actId="14100"/>
          <ac:spMkLst>
            <pc:docMk/>
            <pc:sldMk cId="3620025916" sldId="594"/>
            <ac:spMk id="2" creationId="{909DC09D-B9A6-4493-9A72-1CA7ECB1F5CA}"/>
          </ac:spMkLst>
        </pc:spChg>
      </pc:sldChg>
      <pc:sldChg chg="modSp add mod ord modTransition">
        <pc:chgData name="Thomas Stensitzki" userId="75cafe6b-2f2a-469b-85c4-eec3b9c972ba" providerId="ADAL" clId="{732483C3-CB0C-4598-9DB1-778FE3877DE7}" dt="2022-02-16T13:35:41.009" v="1677"/>
        <pc:sldMkLst>
          <pc:docMk/>
          <pc:sldMk cId="2243482533" sldId="595"/>
        </pc:sldMkLst>
        <pc:spChg chg="mod">
          <ac:chgData name="Thomas Stensitzki" userId="75cafe6b-2f2a-469b-85c4-eec3b9c972ba" providerId="ADAL" clId="{732483C3-CB0C-4598-9DB1-778FE3877DE7}" dt="2022-02-14T11:36:22.623" v="1511" actId="1035"/>
          <ac:spMkLst>
            <pc:docMk/>
            <pc:sldMk cId="2243482533" sldId="595"/>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3220276594" sldId="595"/>
        </pc:sldMkLst>
      </pc:sldChg>
      <pc:sldChg chg="del">
        <pc:chgData name="Thomas Stensitzki" userId="75cafe6b-2f2a-469b-85c4-eec3b9c972ba" providerId="ADAL" clId="{732483C3-CB0C-4598-9DB1-778FE3877DE7}" dt="2022-02-13T12:29:09.990" v="73" actId="47"/>
        <pc:sldMkLst>
          <pc:docMk/>
          <pc:sldMk cId="1052203246" sldId="596"/>
        </pc:sldMkLst>
      </pc:sldChg>
      <pc:sldChg chg="add del">
        <pc:chgData name="Thomas Stensitzki" userId="75cafe6b-2f2a-469b-85c4-eec3b9c972ba" providerId="ADAL" clId="{732483C3-CB0C-4598-9DB1-778FE3877DE7}" dt="2022-02-14T11:36:33.085" v="1513"/>
        <pc:sldMkLst>
          <pc:docMk/>
          <pc:sldMk cId="1369410492" sldId="596"/>
        </pc:sldMkLst>
      </pc:sldChg>
      <pc:sldChg chg="modSp add mod modTransition">
        <pc:chgData name="Thomas Stensitzki" userId="75cafe6b-2f2a-469b-85c4-eec3b9c972ba" providerId="ADAL" clId="{732483C3-CB0C-4598-9DB1-778FE3877DE7}" dt="2022-02-16T13:35:41.009" v="1677"/>
        <pc:sldMkLst>
          <pc:docMk/>
          <pc:sldMk cId="3273231213" sldId="596"/>
        </pc:sldMkLst>
        <pc:spChg chg="mod">
          <ac:chgData name="Thomas Stensitzki" userId="75cafe6b-2f2a-469b-85c4-eec3b9c972ba" providerId="ADAL" clId="{732483C3-CB0C-4598-9DB1-778FE3877DE7}" dt="2022-02-14T11:36:49.142" v="1557" actId="1035"/>
          <ac:spMkLst>
            <pc:docMk/>
            <pc:sldMk cId="3273231213" sldId="596"/>
            <ac:spMk id="2" creationId="{909DC09D-B9A6-4493-9A72-1CA7ECB1F5CA}"/>
          </ac:spMkLst>
        </pc:spChg>
      </pc:sldChg>
      <pc:sldChg chg="del">
        <pc:chgData name="Thomas Stensitzki" userId="75cafe6b-2f2a-469b-85c4-eec3b9c972ba" providerId="ADAL" clId="{732483C3-CB0C-4598-9DB1-778FE3877DE7}" dt="2022-02-13T12:29:09.990" v="73" actId="47"/>
        <pc:sldMkLst>
          <pc:docMk/>
          <pc:sldMk cId="3073976506" sldId="597"/>
        </pc:sldMkLst>
      </pc:sldChg>
      <pc:sldChg chg="modSp add mod modTransition">
        <pc:chgData name="Thomas Stensitzki" userId="75cafe6b-2f2a-469b-85c4-eec3b9c972ba" providerId="ADAL" clId="{732483C3-CB0C-4598-9DB1-778FE3877DE7}" dt="2022-02-16T13:35:41.009" v="1677"/>
        <pc:sldMkLst>
          <pc:docMk/>
          <pc:sldMk cId="3646966063" sldId="597"/>
        </pc:sldMkLst>
        <pc:spChg chg="mod">
          <ac:chgData name="Thomas Stensitzki" userId="75cafe6b-2f2a-469b-85c4-eec3b9c972ba" providerId="ADAL" clId="{732483C3-CB0C-4598-9DB1-778FE3877DE7}" dt="2022-02-14T11:37:06.350" v="1587" actId="1036"/>
          <ac:spMkLst>
            <pc:docMk/>
            <pc:sldMk cId="3646966063" sldId="597"/>
            <ac:spMk id="2" creationId="{909DC09D-B9A6-4493-9A72-1CA7ECB1F5CA}"/>
          </ac:spMkLst>
        </pc:spChg>
      </pc:sldChg>
      <pc:sldChg chg="del">
        <pc:chgData name="Thomas Stensitzki" userId="75cafe6b-2f2a-469b-85c4-eec3b9c972ba" providerId="ADAL" clId="{732483C3-CB0C-4598-9DB1-778FE3877DE7}" dt="2022-02-13T12:29:17.530" v="74" actId="47"/>
        <pc:sldMkLst>
          <pc:docMk/>
          <pc:sldMk cId="1359738840" sldId="598"/>
        </pc:sldMkLst>
      </pc:sldChg>
      <pc:sldChg chg="modSp add mod ord modTransition">
        <pc:chgData name="Thomas Stensitzki" userId="75cafe6b-2f2a-469b-85c4-eec3b9c972ba" providerId="ADAL" clId="{732483C3-CB0C-4598-9DB1-778FE3877DE7}" dt="2022-02-16T13:35:41.009" v="1677"/>
        <pc:sldMkLst>
          <pc:docMk/>
          <pc:sldMk cId="2538300061" sldId="598"/>
        </pc:sldMkLst>
        <pc:spChg chg="mod">
          <ac:chgData name="Thomas Stensitzki" userId="75cafe6b-2f2a-469b-85c4-eec3b9c972ba" providerId="ADAL" clId="{732483C3-CB0C-4598-9DB1-778FE3877DE7}" dt="2022-02-14T11:37:21.695" v="1596" actId="1035"/>
          <ac:spMkLst>
            <pc:docMk/>
            <pc:sldMk cId="2538300061" sldId="598"/>
            <ac:spMk id="2" creationId="{909DC09D-B9A6-4493-9A72-1CA7ECB1F5CA}"/>
          </ac:spMkLst>
        </pc:spChg>
      </pc:sldChg>
      <pc:sldChg chg="del">
        <pc:chgData name="Thomas Stensitzki" userId="75cafe6b-2f2a-469b-85c4-eec3b9c972ba" providerId="ADAL" clId="{732483C3-CB0C-4598-9DB1-778FE3877DE7}" dt="2022-02-13T12:29:17.530" v="74" actId="47"/>
        <pc:sldMkLst>
          <pc:docMk/>
          <pc:sldMk cId="497042959" sldId="599"/>
        </pc:sldMkLst>
      </pc:sldChg>
      <pc:sldChg chg="modSp add mod ord">
        <pc:chgData name="Thomas Stensitzki" userId="75cafe6b-2f2a-469b-85c4-eec3b9c972ba" providerId="ADAL" clId="{732483C3-CB0C-4598-9DB1-778FE3877DE7}" dt="2022-02-16T13:43:10.358" v="1825" actId="1076"/>
        <pc:sldMkLst>
          <pc:docMk/>
          <pc:sldMk cId="2905309205" sldId="599"/>
        </pc:sldMkLst>
        <pc:spChg chg="mod">
          <ac:chgData name="Thomas Stensitzki" userId="75cafe6b-2f2a-469b-85c4-eec3b9c972ba" providerId="ADAL" clId="{732483C3-CB0C-4598-9DB1-778FE3877DE7}" dt="2022-02-16T13:43:10.358" v="1825" actId="1076"/>
          <ac:spMkLst>
            <pc:docMk/>
            <pc:sldMk cId="2905309205" sldId="599"/>
            <ac:spMk id="2" creationId="{909DC09D-B9A6-4493-9A72-1CA7ECB1F5CA}"/>
          </ac:spMkLst>
        </pc:spChg>
      </pc:sldChg>
      <pc:sldChg chg="modSp add mod ord">
        <pc:chgData name="Thomas Stensitzki" userId="75cafe6b-2f2a-469b-85c4-eec3b9c972ba" providerId="ADAL" clId="{732483C3-CB0C-4598-9DB1-778FE3877DE7}" dt="2022-02-16T13:45:36.823" v="1833" actId="1076"/>
        <pc:sldMkLst>
          <pc:docMk/>
          <pc:sldMk cId="2549681173" sldId="600"/>
        </pc:sldMkLst>
        <pc:spChg chg="mod">
          <ac:chgData name="Thomas Stensitzki" userId="75cafe6b-2f2a-469b-85c4-eec3b9c972ba" providerId="ADAL" clId="{732483C3-CB0C-4598-9DB1-778FE3877DE7}" dt="2022-02-16T13:45:36.823" v="1833" actId="1076"/>
          <ac:spMkLst>
            <pc:docMk/>
            <pc:sldMk cId="2549681173" sldId="600"/>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3647128677" sldId="600"/>
        </pc:sldMkLst>
      </pc:sldChg>
      <pc:sldChg chg="delSp modSp add">
        <pc:chgData name="Thomas Stensitzki" userId="75cafe6b-2f2a-469b-85c4-eec3b9c972ba" providerId="ADAL" clId="{732483C3-CB0C-4598-9DB1-778FE3877DE7}" dt="2022-02-16T13:46:44.696" v="1839" actId="1076"/>
        <pc:sldMkLst>
          <pc:docMk/>
          <pc:sldMk cId="1353242244" sldId="601"/>
        </pc:sldMkLst>
        <pc:picChg chg="del">
          <ac:chgData name="Thomas Stensitzki" userId="75cafe6b-2f2a-469b-85c4-eec3b9c972ba" providerId="ADAL" clId="{732483C3-CB0C-4598-9DB1-778FE3877DE7}" dt="2022-02-16T13:46:33.100" v="1838" actId="478"/>
          <ac:picMkLst>
            <pc:docMk/>
            <pc:sldMk cId="1353242244" sldId="601"/>
            <ac:picMk id="8194" creationId="{AFD980FE-4282-4263-AD1E-4D6DAC9F98E5}"/>
          </ac:picMkLst>
        </pc:picChg>
        <pc:picChg chg="mod">
          <ac:chgData name="Thomas Stensitzki" userId="75cafe6b-2f2a-469b-85c4-eec3b9c972ba" providerId="ADAL" clId="{732483C3-CB0C-4598-9DB1-778FE3877DE7}" dt="2022-02-16T13:46:44.696" v="1839" actId="1076"/>
          <ac:picMkLst>
            <pc:docMk/>
            <pc:sldMk cId="1353242244" sldId="601"/>
            <ac:picMk id="8196" creationId="{1A602696-D323-49FA-84C8-07E65F6E0E5C}"/>
          </ac:picMkLst>
        </pc:picChg>
      </pc:sldChg>
      <pc:sldChg chg="add del">
        <pc:chgData name="Thomas Stensitzki" userId="75cafe6b-2f2a-469b-85c4-eec3b9c972ba" providerId="ADAL" clId="{732483C3-CB0C-4598-9DB1-778FE3877DE7}" dt="2022-02-13T12:29:48.194" v="77" actId="47"/>
        <pc:sldMkLst>
          <pc:docMk/>
          <pc:sldMk cId="2742369230" sldId="601"/>
        </pc:sldMkLst>
      </pc:sldChg>
      <pc:sldChg chg="add del">
        <pc:chgData name="Thomas Stensitzki" userId="75cafe6b-2f2a-469b-85c4-eec3b9c972ba" providerId="ADAL" clId="{732483C3-CB0C-4598-9DB1-778FE3877DE7}" dt="2022-02-13T12:29:48.194" v="77" actId="47"/>
        <pc:sldMkLst>
          <pc:docMk/>
          <pc:sldMk cId="525318874" sldId="602"/>
        </pc:sldMkLst>
      </pc:sldChg>
      <pc:sldChg chg="modSp add mod ord">
        <pc:chgData name="Thomas Stensitzki" userId="75cafe6b-2f2a-469b-85c4-eec3b9c972ba" providerId="ADAL" clId="{732483C3-CB0C-4598-9DB1-778FE3877DE7}" dt="2022-02-16T13:47:16.871" v="1843" actId="1076"/>
        <pc:sldMkLst>
          <pc:docMk/>
          <pc:sldMk cId="1032519195" sldId="602"/>
        </pc:sldMkLst>
        <pc:spChg chg="mod">
          <ac:chgData name="Thomas Stensitzki" userId="75cafe6b-2f2a-469b-85c4-eec3b9c972ba" providerId="ADAL" clId="{732483C3-CB0C-4598-9DB1-778FE3877DE7}" dt="2022-02-16T13:47:16.871" v="1843" actId="1076"/>
          <ac:spMkLst>
            <pc:docMk/>
            <pc:sldMk cId="1032519195" sldId="602"/>
            <ac:spMk id="2" creationId="{909DC09D-B9A6-4493-9A72-1CA7ECB1F5CA}"/>
          </ac:spMkLst>
        </pc:spChg>
      </pc:sldChg>
      <pc:sldChg chg="modSp add mod ord">
        <pc:chgData name="Thomas Stensitzki" userId="75cafe6b-2f2a-469b-85c4-eec3b9c972ba" providerId="ADAL" clId="{732483C3-CB0C-4598-9DB1-778FE3877DE7}" dt="2022-02-16T13:47:31.127" v="1847" actId="1076"/>
        <pc:sldMkLst>
          <pc:docMk/>
          <pc:sldMk cId="167954962" sldId="603"/>
        </pc:sldMkLst>
        <pc:spChg chg="mod">
          <ac:chgData name="Thomas Stensitzki" userId="75cafe6b-2f2a-469b-85c4-eec3b9c972ba" providerId="ADAL" clId="{732483C3-CB0C-4598-9DB1-778FE3877DE7}" dt="2022-02-16T13:47:31.127" v="1847" actId="1076"/>
          <ac:spMkLst>
            <pc:docMk/>
            <pc:sldMk cId="167954962" sldId="603"/>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4145302730" sldId="603"/>
        </pc:sldMkLst>
      </pc:sldChg>
      <pc:sldChg chg="add del">
        <pc:chgData name="Thomas Stensitzki" userId="75cafe6b-2f2a-469b-85c4-eec3b9c972ba" providerId="ADAL" clId="{732483C3-CB0C-4598-9DB1-778FE3877DE7}" dt="2022-02-13T12:29:48.194" v="77" actId="47"/>
        <pc:sldMkLst>
          <pc:docMk/>
          <pc:sldMk cId="166632333" sldId="604"/>
        </pc:sldMkLst>
      </pc:sldChg>
      <pc:sldChg chg="modSp add mod ord modNotesTx">
        <pc:chgData name="Thomas Stensitzki" userId="75cafe6b-2f2a-469b-85c4-eec3b9c972ba" providerId="ADAL" clId="{732483C3-CB0C-4598-9DB1-778FE3877DE7}" dt="2022-02-16T13:52:44.405" v="1894" actId="6549"/>
        <pc:sldMkLst>
          <pc:docMk/>
          <pc:sldMk cId="1319860976" sldId="604"/>
        </pc:sldMkLst>
        <pc:spChg chg="mod">
          <ac:chgData name="Thomas Stensitzki" userId="75cafe6b-2f2a-469b-85c4-eec3b9c972ba" providerId="ADAL" clId="{732483C3-CB0C-4598-9DB1-778FE3877DE7}" dt="2022-02-16T13:49:21.649" v="1861" actId="1076"/>
          <ac:spMkLst>
            <pc:docMk/>
            <pc:sldMk cId="1319860976" sldId="604"/>
            <ac:spMk id="2" creationId="{909DC09D-B9A6-4493-9A72-1CA7ECB1F5CA}"/>
          </ac:spMkLst>
        </pc:spChg>
      </pc:sldChg>
      <pc:sldChg chg="modSp add mod ord">
        <pc:chgData name="Thomas Stensitzki" userId="75cafe6b-2f2a-469b-85c4-eec3b9c972ba" providerId="ADAL" clId="{732483C3-CB0C-4598-9DB1-778FE3877DE7}" dt="2022-02-16T13:49:39.605" v="1865" actId="1076"/>
        <pc:sldMkLst>
          <pc:docMk/>
          <pc:sldMk cId="960196194" sldId="605"/>
        </pc:sldMkLst>
        <pc:spChg chg="mod">
          <ac:chgData name="Thomas Stensitzki" userId="75cafe6b-2f2a-469b-85c4-eec3b9c972ba" providerId="ADAL" clId="{732483C3-CB0C-4598-9DB1-778FE3877DE7}" dt="2022-02-16T13:49:39.605" v="1865" actId="1076"/>
          <ac:spMkLst>
            <pc:docMk/>
            <pc:sldMk cId="960196194" sldId="605"/>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2150546359" sldId="605"/>
        </pc:sldMkLst>
      </pc:sldChg>
      <pc:sldChg chg="add del">
        <pc:chgData name="Thomas Stensitzki" userId="75cafe6b-2f2a-469b-85c4-eec3b9c972ba" providerId="ADAL" clId="{732483C3-CB0C-4598-9DB1-778FE3877DE7}" dt="2022-02-13T12:29:48.194" v="77" actId="47"/>
        <pc:sldMkLst>
          <pc:docMk/>
          <pc:sldMk cId="2386028982" sldId="606"/>
        </pc:sldMkLst>
      </pc:sldChg>
      <pc:sldChg chg="modSp add mod modNotesTx">
        <pc:chgData name="Thomas Stensitzki" userId="75cafe6b-2f2a-469b-85c4-eec3b9c972ba" providerId="ADAL" clId="{732483C3-CB0C-4598-9DB1-778FE3877DE7}" dt="2022-02-16T13:52:37.340" v="1893" actId="6549"/>
        <pc:sldMkLst>
          <pc:docMk/>
          <pc:sldMk cId="2615993417" sldId="606"/>
        </pc:sldMkLst>
        <pc:spChg chg="mod">
          <ac:chgData name="Thomas Stensitzki" userId="75cafe6b-2f2a-469b-85c4-eec3b9c972ba" providerId="ADAL" clId="{732483C3-CB0C-4598-9DB1-778FE3877DE7}" dt="2022-02-16T13:49:48.290" v="1867" actId="1076"/>
          <ac:spMkLst>
            <pc:docMk/>
            <pc:sldMk cId="2615993417" sldId="606"/>
            <ac:spMk id="2" creationId="{909DC09D-B9A6-4493-9A72-1CA7ECB1F5CA}"/>
          </ac:spMkLst>
        </pc:spChg>
      </pc:sldChg>
      <pc:sldChg chg="modSp add mod ord modNotesTx">
        <pc:chgData name="Thomas Stensitzki" userId="75cafe6b-2f2a-469b-85c4-eec3b9c972ba" providerId="ADAL" clId="{732483C3-CB0C-4598-9DB1-778FE3877DE7}" dt="2022-02-16T13:52:30.502" v="1892" actId="6549"/>
        <pc:sldMkLst>
          <pc:docMk/>
          <pc:sldMk cId="850732423" sldId="607"/>
        </pc:sldMkLst>
        <pc:spChg chg="mod">
          <ac:chgData name="Thomas Stensitzki" userId="75cafe6b-2f2a-469b-85c4-eec3b9c972ba" providerId="ADAL" clId="{732483C3-CB0C-4598-9DB1-778FE3877DE7}" dt="2022-02-16T13:50:05.937" v="1872" actId="14100"/>
          <ac:spMkLst>
            <pc:docMk/>
            <pc:sldMk cId="850732423" sldId="607"/>
            <ac:spMk id="2" creationId="{909DC09D-B9A6-4493-9A72-1CA7ECB1F5CA}"/>
          </ac:spMkLst>
        </pc:spChg>
      </pc:sldChg>
      <pc:sldChg chg="add del">
        <pc:chgData name="Thomas Stensitzki" userId="75cafe6b-2f2a-469b-85c4-eec3b9c972ba" providerId="ADAL" clId="{732483C3-CB0C-4598-9DB1-778FE3877DE7}" dt="2022-02-13T12:29:48.194" v="77" actId="47"/>
        <pc:sldMkLst>
          <pc:docMk/>
          <pc:sldMk cId="2597390730" sldId="607"/>
        </pc:sldMkLst>
      </pc:sldChg>
      <pc:sldChg chg="modSp add mod ord modNotesTx">
        <pc:chgData name="Thomas Stensitzki" userId="75cafe6b-2f2a-469b-85c4-eec3b9c972ba" providerId="ADAL" clId="{732483C3-CB0C-4598-9DB1-778FE3877DE7}" dt="2022-02-16T13:52:21.814" v="1890" actId="6549"/>
        <pc:sldMkLst>
          <pc:docMk/>
          <pc:sldMk cId="2141078485" sldId="608"/>
        </pc:sldMkLst>
        <pc:spChg chg="mod">
          <ac:chgData name="Thomas Stensitzki" userId="75cafe6b-2f2a-469b-85c4-eec3b9c972ba" providerId="ADAL" clId="{732483C3-CB0C-4598-9DB1-778FE3877DE7}" dt="2022-02-16T13:50:30.509" v="1878" actId="1076"/>
          <ac:spMkLst>
            <pc:docMk/>
            <pc:sldMk cId="2141078485" sldId="608"/>
            <ac:spMk id="2" creationId="{909DC09D-B9A6-4493-9A72-1CA7ECB1F5CA}"/>
          </ac:spMkLst>
        </pc:spChg>
      </pc:sldChg>
      <pc:sldChg chg="add del ord">
        <pc:chgData name="Thomas Stensitzki" userId="75cafe6b-2f2a-469b-85c4-eec3b9c972ba" providerId="ADAL" clId="{732483C3-CB0C-4598-9DB1-778FE3877DE7}" dt="2022-02-16T13:50:24.012" v="1876" actId="47"/>
        <pc:sldMkLst>
          <pc:docMk/>
          <pc:sldMk cId="3573072322" sldId="608"/>
        </pc:sldMkLst>
      </pc:sldChg>
      <pc:sldChg chg="modSp add mod modNotesTx">
        <pc:chgData name="Thomas Stensitzki" userId="75cafe6b-2f2a-469b-85c4-eec3b9c972ba" providerId="ADAL" clId="{732483C3-CB0C-4598-9DB1-778FE3877DE7}" dt="2022-02-16T13:52:16.543" v="1889" actId="6549"/>
        <pc:sldMkLst>
          <pc:docMk/>
          <pc:sldMk cId="2216310711" sldId="609"/>
        </pc:sldMkLst>
        <pc:spChg chg="mod">
          <ac:chgData name="Thomas Stensitzki" userId="75cafe6b-2f2a-469b-85c4-eec3b9c972ba" providerId="ADAL" clId="{732483C3-CB0C-4598-9DB1-778FE3877DE7}" dt="2022-02-16T13:51:18.467" v="1884" actId="14100"/>
          <ac:spMkLst>
            <pc:docMk/>
            <pc:sldMk cId="2216310711" sldId="609"/>
            <ac:spMk id="2" creationId="{909DC09D-B9A6-4493-9A72-1CA7ECB1F5CA}"/>
          </ac:spMkLst>
        </pc:spChg>
        <pc:spChg chg="mod">
          <ac:chgData name="Thomas Stensitzki" userId="75cafe6b-2f2a-469b-85c4-eec3b9c972ba" providerId="ADAL" clId="{732483C3-CB0C-4598-9DB1-778FE3877DE7}" dt="2022-02-16T13:51:26.012" v="1886" actId="20577"/>
          <ac:spMkLst>
            <pc:docMk/>
            <pc:sldMk cId="2216310711" sldId="609"/>
            <ac:spMk id="5" creationId="{C24DACB5-1BEC-4C86-9652-BAFD8DE56FEF}"/>
          </ac:spMkLst>
        </pc:spChg>
      </pc:sldChg>
      <pc:sldChg chg="modSp add mod">
        <pc:chgData name="Thomas Stensitzki" userId="75cafe6b-2f2a-469b-85c4-eec3b9c972ba" providerId="ADAL" clId="{732483C3-CB0C-4598-9DB1-778FE3877DE7}" dt="2022-02-16T13:53:05.745" v="1897" actId="1076"/>
        <pc:sldMkLst>
          <pc:docMk/>
          <pc:sldMk cId="52005476" sldId="610"/>
        </pc:sldMkLst>
        <pc:spChg chg="mod">
          <ac:chgData name="Thomas Stensitzki" userId="75cafe6b-2f2a-469b-85c4-eec3b9c972ba" providerId="ADAL" clId="{732483C3-CB0C-4598-9DB1-778FE3877DE7}" dt="2022-02-16T13:53:05.745" v="1897" actId="1076"/>
          <ac:spMkLst>
            <pc:docMk/>
            <pc:sldMk cId="52005476" sldId="610"/>
            <ac:spMk id="2" creationId="{909DC09D-B9A6-4493-9A72-1CA7ECB1F5CA}"/>
          </ac:spMkLst>
        </pc:spChg>
      </pc:sldChg>
      <pc:sldChg chg="modSp add mod">
        <pc:chgData name="Thomas Stensitzki" userId="75cafe6b-2f2a-469b-85c4-eec3b9c972ba" providerId="ADAL" clId="{732483C3-CB0C-4598-9DB1-778FE3877DE7}" dt="2022-02-16T13:53:21.334" v="1900" actId="14100"/>
        <pc:sldMkLst>
          <pc:docMk/>
          <pc:sldMk cId="724457052" sldId="611"/>
        </pc:sldMkLst>
        <pc:spChg chg="mod">
          <ac:chgData name="Thomas Stensitzki" userId="75cafe6b-2f2a-469b-85c4-eec3b9c972ba" providerId="ADAL" clId="{732483C3-CB0C-4598-9DB1-778FE3877DE7}" dt="2022-02-16T13:53:21.334" v="1900" actId="14100"/>
          <ac:spMkLst>
            <pc:docMk/>
            <pc:sldMk cId="724457052" sldId="611"/>
            <ac:spMk id="2" creationId="{909DC09D-B9A6-4493-9A72-1CA7ECB1F5CA}"/>
          </ac:spMkLst>
        </pc:spChg>
      </pc:sldChg>
      <pc:sldChg chg="modSp add mod ord">
        <pc:chgData name="Thomas Stensitzki" userId="75cafe6b-2f2a-469b-85c4-eec3b9c972ba" providerId="ADAL" clId="{732483C3-CB0C-4598-9DB1-778FE3877DE7}" dt="2022-02-16T13:53:40.903" v="1905" actId="14100"/>
        <pc:sldMkLst>
          <pc:docMk/>
          <pc:sldMk cId="1451652416" sldId="612"/>
        </pc:sldMkLst>
        <pc:spChg chg="mod">
          <ac:chgData name="Thomas Stensitzki" userId="75cafe6b-2f2a-469b-85c4-eec3b9c972ba" providerId="ADAL" clId="{732483C3-CB0C-4598-9DB1-778FE3877DE7}" dt="2022-02-16T13:53:40.903" v="1905" actId="14100"/>
          <ac:spMkLst>
            <pc:docMk/>
            <pc:sldMk cId="1451652416" sldId="612"/>
            <ac:spMk id="2" creationId="{909DC09D-B9A6-4493-9A72-1CA7ECB1F5CA}"/>
          </ac:spMkLst>
        </pc:spChg>
      </pc:sldChg>
      <pc:sldChg chg="modSp add mod ord">
        <pc:chgData name="Thomas Stensitzki" userId="75cafe6b-2f2a-469b-85c4-eec3b9c972ba" providerId="ADAL" clId="{732483C3-CB0C-4598-9DB1-778FE3877DE7}" dt="2022-02-16T13:54:02.279" v="1911" actId="1076"/>
        <pc:sldMkLst>
          <pc:docMk/>
          <pc:sldMk cId="1471743522" sldId="613"/>
        </pc:sldMkLst>
        <pc:spChg chg="mod">
          <ac:chgData name="Thomas Stensitzki" userId="75cafe6b-2f2a-469b-85c4-eec3b9c972ba" providerId="ADAL" clId="{732483C3-CB0C-4598-9DB1-778FE3877DE7}" dt="2022-02-16T13:54:02.279" v="1911" actId="1076"/>
          <ac:spMkLst>
            <pc:docMk/>
            <pc:sldMk cId="1471743522" sldId="613"/>
            <ac:spMk id="2" creationId="{909DC09D-B9A6-4493-9A72-1CA7ECB1F5CA}"/>
          </ac:spMkLst>
        </pc:spChg>
      </pc:sldChg>
    </pc:docChg>
  </pc:docChgLst>
  <pc:docChgLst>
    <pc:chgData name="Thomas Stensitzki" userId="75cafe6b-2f2a-469b-85c4-eec3b9c972ba" providerId="ADAL" clId="{13A7DD84-EBC7-44DF-A4B8-478E332BAF16}"/>
    <pc:docChg chg="undo custSel addSld delSld modSld sldOrd modSection">
      <pc:chgData name="Thomas Stensitzki" userId="75cafe6b-2f2a-469b-85c4-eec3b9c972ba" providerId="ADAL" clId="{13A7DD84-EBC7-44DF-A4B8-478E332BAF16}" dt="2021-08-12T18:30:02.192" v="1854" actId="1076"/>
      <pc:docMkLst>
        <pc:docMk/>
      </pc:docMkLst>
      <pc:sldChg chg="modSp mod">
        <pc:chgData name="Thomas Stensitzki" userId="75cafe6b-2f2a-469b-85c4-eec3b9c972ba" providerId="ADAL" clId="{13A7DD84-EBC7-44DF-A4B8-478E332BAF16}" dt="2021-08-05T16:07:11.930" v="18" actId="20577"/>
        <pc:sldMkLst>
          <pc:docMk/>
          <pc:sldMk cId="671489701" sldId="256"/>
        </pc:sldMkLst>
        <pc:spChg chg="mod">
          <ac:chgData name="Thomas Stensitzki" userId="75cafe6b-2f2a-469b-85c4-eec3b9c972ba" providerId="ADAL" clId="{13A7DD84-EBC7-44DF-A4B8-478E332BAF16}" dt="2021-08-05T16:07:11.930" v="18" actId="20577"/>
          <ac:spMkLst>
            <pc:docMk/>
            <pc:sldMk cId="671489701" sldId="256"/>
            <ac:spMk id="3" creationId="{CBA95633-B02D-4A15-A8B1-A38E0A70FD27}"/>
          </ac:spMkLst>
        </pc:spChg>
      </pc:sldChg>
      <pc:sldChg chg="modSp mod">
        <pc:chgData name="Thomas Stensitzki" userId="75cafe6b-2f2a-469b-85c4-eec3b9c972ba" providerId="ADAL" clId="{13A7DD84-EBC7-44DF-A4B8-478E332BAF16}" dt="2021-08-12T15:32:07.902" v="1639" actId="20577"/>
        <pc:sldMkLst>
          <pc:docMk/>
          <pc:sldMk cId="2855324227" sldId="257"/>
        </pc:sldMkLst>
        <pc:spChg chg="mod">
          <ac:chgData name="Thomas Stensitzki" userId="75cafe6b-2f2a-469b-85c4-eec3b9c972ba" providerId="ADAL" clId="{13A7DD84-EBC7-44DF-A4B8-478E332BAF16}" dt="2021-08-12T15:32:07.902" v="1639" actId="20577"/>
          <ac:spMkLst>
            <pc:docMk/>
            <pc:sldMk cId="2855324227" sldId="257"/>
            <ac:spMk id="5" creationId="{EE6719E1-4DB6-4D58-BA77-937CF975247C}"/>
          </ac:spMkLst>
        </pc:spChg>
        <pc:graphicFrameChg chg="mod modGraphic">
          <ac:chgData name="Thomas Stensitzki" userId="75cafe6b-2f2a-469b-85c4-eec3b9c972ba" providerId="ADAL" clId="{13A7DD84-EBC7-44DF-A4B8-478E332BAF16}" dt="2021-08-05T16:10:21.858" v="53" actId="15"/>
          <ac:graphicFrameMkLst>
            <pc:docMk/>
            <pc:sldMk cId="2855324227" sldId="257"/>
            <ac:graphicFrameMk id="6" creationId="{0F955DCC-462D-431D-BBDE-26F10687D590}"/>
          </ac:graphicFrameMkLst>
        </pc:graphicFrameChg>
      </pc:sldChg>
      <pc:sldChg chg="delSp modSp mod">
        <pc:chgData name="Thomas Stensitzki" userId="75cafe6b-2f2a-469b-85c4-eec3b9c972ba" providerId="ADAL" clId="{13A7DD84-EBC7-44DF-A4B8-478E332BAF16}" dt="2021-08-10T17:34:58.104" v="1556" actId="6549"/>
        <pc:sldMkLst>
          <pc:docMk/>
          <pc:sldMk cId="3332792154" sldId="258"/>
        </pc:sldMkLst>
        <pc:spChg chg="mod">
          <ac:chgData name="Thomas Stensitzki" userId="75cafe6b-2f2a-469b-85c4-eec3b9c972ba" providerId="ADAL" clId="{13A7DD84-EBC7-44DF-A4B8-478E332BAF16}" dt="2021-08-10T17:34:58.104" v="1556" actId="6549"/>
          <ac:spMkLst>
            <pc:docMk/>
            <pc:sldMk cId="3332792154" sldId="258"/>
            <ac:spMk id="3" creationId="{3A5A44EB-7FB9-473A-8ED3-C49DDD2E65AB}"/>
          </ac:spMkLst>
        </pc:spChg>
        <pc:picChg chg="del">
          <ac:chgData name="Thomas Stensitzki" userId="75cafe6b-2f2a-469b-85c4-eec3b9c972ba" providerId="ADAL" clId="{13A7DD84-EBC7-44DF-A4B8-478E332BAF16}" dt="2021-08-10T17:33:39.840" v="1539" actId="478"/>
          <ac:picMkLst>
            <pc:docMk/>
            <pc:sldMk cId="3332792154" sldId="258"/>
            <ac:picMk id="5" creationId="{EEE89219-4CF0-44A2-811B-A2CBC860BCCC}"/>
          </ac:picMkLst>
        </pc:picChg>
      </pc:sldChg>
      <pc:sldChg chg="addSp modSp mod">
        <pc:chgData name="Thomas Stensitzki" userId="75cafe6b-2f2a-469b-85c4-eec3b9c972ba" providerId="ADAL" clId="{13A7DD84-EBC7-44DF-A4B8-478E332BAF16}" dt="2021-08-12T18:30:02.192" v="1854" actId="1076"/>
        <pc:sldMkLst>
          <pc:docMk/>
          <pc:sldMk cId="2698998357" sldId="260"/>
        </pc:sldMkLst>
        <pc:spChg chg="mod">
          <ac:chgData name="Thomas Stensitzki" userId="75cafe6b-2f2a-469b-85c4-eec3b9c972ba" providerId="ADAL" clId="{13A7DD84-EBC7-44DF-A4B8-478E332BAF16}" dt="2021-08-05T16:10:43.636" v="54"/>
          <ac:spMkLst>
            <pc:docMk/>
            <pc:sldMk cId="2698998357" sldId="260"/>
            <ac:spMk id="4" creationId="{F3A15CBD-C746-44A3-A4F0-4898CE2F02E6}"/>
          </ac:spMkLst>
        </pc:spChg>
        <pc:spChg chg="mod">
          <ac:chgData name="Thomas Stensitzki" userId="75cafe6b-2f2a-469b-85c4-eec3b9c972ba" providerId="ADAL" clId="{13A7DD84-EBC7-44DF-A4B8-478E332BAF16}" dt="2021-08-05T16:11:10.016" v="62" actId="6549"/>
          <ac:spMkLst>
            <pc:docMk/>
            <pc:sldMk cId="2698998357" sldId="260"/>
            <ac:spMk id="5" creationId="{F3459BE7-1731-4733-A912-12977C68CFD6}"/>
          </ac:spMkLst>
        </pc:spChg>
        <pc:spChg chg="add mod">
          <ac:chgData name="Thomas Stensitzki" userId="75cafe6b-2f2a-469b-85c4-eec3b9c972ba" providerId="ADAL" clId="{13A7DD84-EBC7-44DF-A4B8-478E332BAF16}" dt="2021-08-12T18:30:02.192" v="1854" actId="1076"/>
          <ac:spMkLst>
            <pc:docMk/>
            <pc:sldMk cId="2698998357" sldId="260"/>
            <ac:spMk id="6" creationId="{AC7B595A-A4C5-4A86-B8F3-29469F0A7A0E}"/>
          </ac:spMkLst>
        </pc:spChg>
      </pc:sldChg>
      <pc:sldChg chg="addSp modSp mod">
        <pc:chgData name="Thomas Stensitzki" userId="75cafe6b-2f2a-469b-85c4-eec3b9c972ba" providerId="ADAL" clId="{13A7DD84-EBC7-44DF-A4B8-478E332BAF16}" dt="2021-08-05T16:55:34.656" v="859" actId="1076"/>
        <pc:sldMkLst>
          <pc:docMk/>
          <pc:sldMk cId="4007670073" sldId="268"/>
        </pc:sldMkLst>
        <pc:spChg chg="add mod">
          <ac:chgData name="Thomas Stensitzki" userId="75cafe6b-2f2a-469b-85c4-eec3b9c972ba" providerId="ADAL" clId="{13A7DD84-EBC7-44DF-A4B8-478E332BAF16}" dt="2021-08-05T16:55:34.656" v="859" actId="1076"/>
          <ac:spMkLst>
            <pc:docMk/>
            <pc:sldMk cId="4007670073" sldId="268"/>
            <ac:spMk id="2" creationId="{A0204B4B-AC00-4A91-B83C-FDA5915CC9E5}"/>
          </ac:spMkLst>
        </pc:spChg>
        <pc:spChg chg="mod">
          <ac:chgData name="Thomas Stensitzki" userId="75cafe6b-2f2a-469b-85c4-eec3b9c972ba" providerId="ADAL" clId="{13A7DD84-EBC7-44DF-A4B8-478E332BAF16}" dt="2021-08-05T16:52:56.837" v="832" actId="20577"/>
          <ac:spMkLst>
            <pc:docMk/>
            <pc:sldMk cId="4007670073" sldId="268"/>
            <ac:spMk id="4" creationId="{F3A15CBD-C746-44A3-A4F0-4898CE2F02E6}"/>
          </ac:spMkLst>
        </pc:spChg>
      </pc:sldChg>
      <pc:sldChg chg="modSp mod">
        <pc:chgData name="Thomas Stensitzki" userId="75cafe6b-2f2a-469b-85c4-eec3b9c972ba" providerId="ADAL" clId="{13A7DD84-EBC7-44DF-A4B8-478E332BAF16}" dt="2021-08-12T18:29:18.029" v="1853" actId="3626"/>
        <pc:sldMkLst>
          <pc:docMk/>
          <pc:sldMk cId="2721051844" sldId="269"/>
        </pc:sldMkLst>
        <pc:spChg chg="mod">
          <ac:chgData name="Thomas Stensitzki" userId="75cafe6b-2f2a-469b-85c4-eec3b9c972ba" providerId="ADAL" clId="{13A7DD84-EBC7-44DF-A4B8-478E332BAF16}" dt="2021-08-12T18:29:18.029" v="1853" actId="3626"/>
          <ac:spMkLst>
            <pc:docMk/>
            <pc:sldMk cId="2721051844" sldId="269"/>
            <ac:spMk id="5" creationId="{C24DACB5-1BEC-4C86-9652-BAFD8DE56FEF}"/>
          </ac:spMkLst>
        </pc:spChg>
      </pc:sldChg>
      <pc:sldChg chg="mod modShow">
        <pc:chgData name="Thomas Stensitzki" userId="75cafe6b-2f2a-469b-85c4-eec3b9c972ba" providerId="ADAL" clId="{13A7DD84-EBC7-44DF-A4B8-478E332BAF16}" dt="2021-08-12T16:19:08.578" v="1666" actId="729"/>
        <pc:sldMkLst>
          <pc:docMk/>
          <pc:sldMk cId="466045460" sldId="296"/>
        </pc:sldMkLst>
      </pc:sldChg>
      <pc:sldChg chg="modSp mod modShow">
        <pc:chgData name="Thomas Stensitzki" userId="75cafe6b-2f2a-469b-85c4-eec3b9c972ba" providerId="ADAL" clId="{13A7DD84-EBC7-44DF-A4B8-478E332BAF16}" dt="2021-08-10T17:00:17.967" v="1538" actId="20577"/>
        <pc:sldMkLst>
          <pc:docMk/>
          <pc:sldMk cId="53967156" sldId="297"/>
        </pc:sldMkLst>
        <pc:spChg chg="mod">
          <ac:chgData name="Thomas Stensitzki" userId="75cafe6b-2f2a-469b-85c4-eec3b9c972ba" providerId="ADAL" clId="{13A7DD84-EBC7-44DF-A4B8-478E332BAF16}" dt="2021-08-10T17:00:08.381" v="1518" actId="20577"/>
          <ac:spMkLst>
            <pc:docMk/>
            <pc:sldMk cId="53967156" sldId="297"/>
            <ac:spMk id="4" creationId="{F3A15CBD-C746-44A3-A4F0-4898CE2F02E6}"/>
          </ac:spMkLst>
        </pc:spChg>
        <pc:spChg chg="mod">
          <ac:chgData name="Thomas Stensitzki" userId="75cafe6b-2f2a-469b-85c4-eec3b9c972ba" providerId="ADAL" clId="{13A7DD84-EBC7-44DF-A4B8-478E332BAF16}" dt="2021-08-10T17:00:17.967" v="1538" actId="20577"/>
          <ac:spMkLst>
            <pc:docMk/>
            <pc:sldMk cId="53967156" sldId="297"/>
            <ac:spMk id="5" creationId="{F3459BE7-1731-4733-A912-12977C68CFD6}"/>
          </ac:spMkLst>
        </pc:spChg>
      </pc:sldChg>
      <pc:sldChg chg="modSp mod">
        <pc:chgData name="Thomas Stensitzki" userId="75cafe6b-2f2a-469b-85c4-eec3b9c972ba" providerId="ADAL" clId="{13A7DD84-EBC7-44DF-A4B8-478E332BAF16}" dt="2021-08-10T16:56:32.392" v="1474" actId="20577"/>
        <pc:sldMkLst>
          <pc:docMk/>
          <pc:sldMk cId="3298503951" sldId="372"/>
        </pc:sldMkLst>
        <pc:spChg chg="mod">
          <ac:chgData name="Thomas Stensitzki" userId="75cafe6b-2f2a-469b-85c4-eec3b9c972ba" providerId="ADAL" clId="{13A7DD84-EBC7-44DF-A4B8-478E332BAF16}" dt="2021-08-10T16:54:47.203" v="1341" actId="1036"/>
          <ac:spMkLst>
            <pc:docMk/>
            <pc:sldMk cId="3298503951" sldId="372"/>
            <ac:spMk id="2" creationId="{909DC09D-B9A6-4493-9A72-1CA7ECB1F5CA}"/>
          </ac:spMkLst>
        </pc:spChg>
        <pc:spChg chg="mod">
          <ac:chgData name="Thomas Stensitzki" userId="75cafe6b-2f2a-469b-85c4-eec3b9c972ba" providerId="ADAL" clId="{13A7DD84-EBC7-44DF-A4B8-478E332BAF16}" dt="2021-08-10T16:56:32.392" v="1474" actId="20577"/>
          <ac:spMkLst>
            <pc:docMk/>
            <pc:sldMk cId="3298503951" sldId="372"/>
            <ac:spMk id="5" creationId="{C24DACB5-1BEC-4C86-9652-BAFD8DE56FEF}"/>
          </ac:spMkLst>
        </pc:spChg>
      </pc:sldChg>
      <pc:sldChg chg="modSp mod modNotesTx">
        <pc:chgData name="Thomas Stensitzki" userId="75cafe6b-2f2a-469b-85c4-eec3b9c972ba" providerId="ADAL" clId="{13A7DD84-EBC7-44DF-A4B8-478E332BAF16}" dt="2021-08-10T16:52:12.647" v="1184" actId="20577"/>
        <pc:sldMkLst>
          <pc:docMk/>
          <pc:sldMk cId="2227487991" sldId="378"/>
        </pc:sldMkLst>
        <pc:spChg chg="mod">
          <ac:chgData name="Thomas Stensitzki" userId="75cafe6b-2f2a-469b-85c4-eec3b9c972ba" providerId="ADAL" clId="{13A7DD84-EBC7-44DF-A4B8-478E332BAF16}" dt="2021-08-10T16:52:05.644" v="1181" actId="14100"/>
          <ac:spMkLst>
            <pc:docMk/>
            <pc:sldMk cId="2227487991" sldId="378"/>
            <ac:spMk id="2" creationId="{909DC09D-B9A6-4493-9A72-1CA7ECB1F5CA}"/>
          </ac:spMkLst>
        </pc:spChg>
        <pc:spChg chg="mod">
          <ac:chgData name="Thomas Stensitzki" userId="75cafe6b-2f2a-469b-85c4-eec3b9c972ba" providerId="ADAL" clId="{13A7DD84-EBC7-44DF-A4B8-478E332BAF16}" dt="2021-08-10T16:52:12.647" v="1184" actId="20577"/>
          <ac:spMkLst>
            <pc:docMk/>
            <pc:sldMk cId="2227487991" sldId="378"/>
            <ac:spMk id="5" creationId="{C24DACB5-1BEC-4C86-9652-BAFD8DE56FEF}"/>
          </ac:spMkLst>
        </pc:spChg>
      </pc:sldChg>
      <pc:sldChg chg="del">
        <pc:chgData name="Thomas Stensitzki" userId="75cafe6b-2f2a-469b-85c4-eec3b9c972ba" providerId="ADAL" clId="{13A7DD84-EBC7-44DF-A4B8-478E332BAF16}" dt="2021-08-05T16:11:45.220" v="63" actId="47"/>
        <pc:sldMkLst>
          <pc:docMk/>
          <pc:sldMk cId="4126930427" sldId="379"/>
        </pc:sldMkLst>
      </pc:sldChg>
      <pc:sldChg chg="addSp delSp modSp mod modAnim modNotesTx">
        <pc:chgData name="Thomas Stensitzki" userId="75cafe6b-2f2a-469b-85c4-eec3b9c972ba" providerId="ADAL" clId="{13A7DD84-EBC7-44DF-A4B8-478E332BAF16}" dt="2021-08-12T16:42:00.689" v="1670" actId="6549"/>
        <pc:sldMkLst>
          <pc:docMk/>
          <pc:sldMk cId="2708846828" sldId="392"/>
        </pc:sldMkLst>
        <pc:spChg chg="mod">
          <ac:chgData name="Thomas Stensitzki" userId="75cafe6b-2f2a-469b-85c4-eec3b9c972ba" providerId="ADAL" clId="{13A7DD84-EBC7-44DF-A4B8-478E332BAF16}" dt="2021-08-05T16:19:05.858" v="191"/>
          <ac:spMkLst>
            <pc:docMk/>
            <pc:sldMk cId="2708846828" sldId="392"/>
            <ac:spMk id="2" creationId="{11E5EEC8-6493-4BA0-8811-4A3F48FE62AF}"/>
          </ac:spMkLst>
        </pc:spChg>
        <pc:spChg chg="add mod">
          <ac:chgData name="Thomas Stensitzki" userId="75cafe6b-2f2a-469b-85c4-eec3b9c972ba" providerId="ADAL" clId="{13A7DD84-EBC7-44DF-A4B8-478E332BAF16}" dt="2021-08-05T16:20:15.988" v="198" actId="13822"/>
          <ac:spMkLst>
            <pc:docMk/>
            <pc:sldMk cId="2708846828" sldId="392"/>
            <ac:spMk id="4" creationId="{4B460319-C2AC-46BD-BB41-CCCE83446E62}"/>
          </ac:spMkLst>
        </pc:spChg>
        <pc:spChg chg="add del mod">
          <ac:chgData name="Thomas Stensitzki" userId="75cafe6b-2f2a-469b-85c4-eec3b9c972ba" providerId="ADAL" clId="{13A7DD84-EBC7-44DF-A4B8-478E332BAF16}" dt="2021-08-05T16:49:54.839" v="751" actId="22"/>
          <ac:spMkLst>
            <pc:docMk/>
            <pc:sldMk cId="2708846828" sldId="392"/>
            <ac:spMk id="9" creationId="{E9288DC5-AFC0-4DB6-B4A4-627BBBCF00EE}"/>
          </ac:spMkLst>
        </pc:spChg>
        <pc:spChg chg="add mod">
          <ac:chgData name="Thomas Stensitzki" userId="75cafe6b-2f2a-469b-85c4-eec3b9c972ba" providerId="ADAL" clId="{13A7DD84-EBC7-44DF-A4B8-478E332BAF16}" dt="2021-08-12T16:42:00.689" v="1670" actId="6549"/>
          <ac:spMkLst>
            <pc:docMk/>
            <pc:sldMk cId="2708846828" sldId="392"/>
            <ac:spMk id="10" creationId="{465D1869-94E2-48F5-88B2-613F26C28571}"/>
          </ac:spMkLst>
        </pc:spChg>
        <pc:picChg chg="add mod">
          <ac:chgData name="Thomas Stensitzki" userId="75cafe6b-2f2a-469b-85c4-eec3b9c972ba" providerId="ADAL" clId="{13A7DD84-EBC7-44DF-A4B8-478E332BAF16}" dt="2021-08-05T16:21:39.153" v="210" actId="1582"/>
          <ac:picMkLst>
            <pc:docMk/>
            <pc:sldMk cId="2708846828" sldId="392"/>
            <ac:picMk id="3" creationId="{EF48EADF-098B-48A7-81B5-5F2B9EF826B8}"/>
          </ac:picMkLst>
        </pc:picChg>
        <pc:picChg chg="add mod">
          <ac:chgData name="Thomas Stensitzki" userId="75cafe6b-2f2a-469b-85c4-eec3b9c972ba" providerId="ADAL" clId="{13A7DD84-EBC7-44DF-A4B8-478E332BAF16}" dt="2021-08-05T16:22:41.990" v="218" actId="1037"/>
          <ac:picMkLst>
            <pc:docMk/>
            <pc:sldMk cId="2708846828" sldId="392"/>
            <ac:picMk id="5" creationId="{7634E70F-E0ED-4ADB-A719-FDA7F58424B4}"/>
          </ac:picMkLst>
        </pc:picChg>
        <pc:picChg chg="del">
          <ac:chgData name="Thomas Stensitzki" userId="75cafe6b-2f2a-469b-85c4-eec3b9c972ba" providerId="ADAL" clId="{13A7DD84-EBC7-44DF-A4B8-478E332BAF16}" dt="2021-08-05T16:19:07.822" v="192" actId="478"/>
          <ac:picMkLst>
            <pc:docMk/>
            <pc:sldMk cId="2708846828" sldId="392"/>
            <ac:picMk id="1026" creationId="{043285E5-2210-4AFC-A5D8-BFCD39482712}"/>
          </ac:picMkLst>
        </pc:picChg>
        <pc:picChg chg="add mod">
          <ac:chgData name="Thomas Stensitzki" userId="75cafe6b-2f2a-469b-85c4-eec3b9c972ba" providerId="ADAL" clId="{13A7DD84-EBC7-44DF-A4B8-478E332BAF16}" dt="2021-08-05T16:23:23.392" v="223" actId="1582"/>
          <ac:picMkLst>
            <pc:docMk/>
            <pc:sldMk cId="2708846828" sldId="392"/>
            <ac:picMk id="1028" creationId="{A0C7C483-8988-43C4-9B17-B143FA5E03E0}"/>
          </ac:picMkLst>
        </pc:picChg>
      </pc:sldChg>
      <pc:sldChg chg="del">
        <pc:chgData name="Thomas Stensitzki" userId="75cafe6b-2f2a-469b-85c4-eec3b9c972ba" providerId="ADAL" clId="{13A7DD84-EBC7-44DF-A4B8-478E332BAF16}" dt="2021-08-12T15:31:27.389" v="1637" actId="2696"/>
        <pc:sldMkLst>
          <pc:docMk/>
          <pc:sldMk cId="3890497020" sldId="426"/>
        </pc:sldMkLst>
      </pc:sldChg>
      <pc:sldChg chg="del">
        <pc:chgData name="Thomas Stensitzki" userId="75cafe6b-2f2a-469b-85c4-eec3b9c972ba" providerId="ADAL" clId="{13A7DD84-EBC7-44DF-A4B8-478E332BAF16}" dt="2021-08-05T16:11:45.220" v="63" actId="47"/>
        <pc:sldMkLst>
          <pc:docMk/>
          <pc:sldMk cId="1307627255" sldId="427"/>
        </pc:sldMkLst>
      </pc:sldChg>
      <pc:sldChg chg="del">
        <pc:chgData name="Thomas Stensitzki" userId="75cafe6b-2f2a-469b-85c4-eec3b9c972ba" providerId="ADAL" clId="{13A7DD84-EBC7-44DF-A4B8-478E332BAF16}" dt="2021-08-05T16:18:05.112" v="182" actId="47"/>
        <pc:sldMkLst>
          <pc:docMk/>
          <pc:sldMk cId="2443006273" sldId="428"/>
        </pc:sldMkLst>
      </pc:sldChg>
      <pc:sldChg chg="del">
        <pc:chgData name="Thomas Stensitzki" userId="75cafe6b-2f2a-469b-85c4-eec3b9c972ba" providerId="ADAL" clId="{13A7DD84-EBC7-44DF-A4B8-478E332BAF16}" dt="2021-08-05T16:18:05.112" v="182" actId="47"/>
        <pc:sldMkLst>
          <pc:docMk/>
          <pc:sldMk cId="3040654567" sldId="429"/>
        </pc:sldMkLst>
      </pc:sldChg>
      <pc:sldChg chg="del">
        <pc:chgData name="Thomas Stensitzki" userId="75cafe6b-2f2a-469b-85c4-eec3b9c972ba" providerId="ADAL" clId="{13A7DD84-EBC7-44DF-A4B8-478E332BAF16}" dt="2021-08-05T16:18:05.112" v="182" actId="47"/>
        <pc:sldMkLst>
          <pc:docMk/>
          <pc:sldMk cId="4042123349" sldId="430"/>
        </pc:sldMkLst>
      </pc:sldChg>
      <pc:sldChg chg="del">
        <pc:chgData name="Thomas Stensitzki" userId="75cafe6b-2f2a-469b-85c4-eec3b9c972ba" providerId="ADAL" clId="{13A7DD84-EBC7-44DF-A4B8-478E332BAF16}" dt="2021-08-05T16:11:45.220" v="63" actId="47"/>
        <pc:sldMkLst>
          <pc:docMk/>
          <pc:sldMk cId="1699899763" sldId="431"/>
        </pc:sldMkLst>
      </pc:sldChg>
      <pc:sldChg chg="del">
        <pc:chgData name="Thomas Stensitzki" userId="75cafe6b-2f2a-469b-85c4-eec3b9c972ba" providerId="ADAL" clId="{13A7DD84-EBC7-44DF-A4B8-478E332BAF16}" dt="2021-08-05T16:18:05.112" v="182" actId="47"/>
        <pc:sldMkLst>
          <pc:docMk/>
          <pc:sldMk cId="3748413395" sldId="432"/>
        </pc:sldMkLst>
      </pc:sldChg>
      <pc:sldChg chg="del">
        <pc:chgData name="Thomas Stensitzki" userId="75cafe6b-2f2a-469b-85c4-eec3b9c972ba" providerId="ADAL" clId="{13A7DD84-EBC7-44DF-A4B8-478E332BAF16}" dt="2021-08-05T16:11:45.220" v="63" actId="47"/>
        <pc:sldMkLst>
          <pc:docMk/>
          <pc:sldMk cId="2909965873" sldId="433"/>
        </pc:sldMkLst>
      </pc:sldChg>
      <pc:sldChg chg="del">
        <pc:chgData name="Thomas Stensitzki" userId="75cafe6b-2f2a-469b-85c4-eec3b9c972ba" providerId="ADAL" clId="{13A7DD84-EBC7-44DF-A4B8-478E332BAF16}" dt="2021-08-05T16:11:45.220" v="63" actId="47"/>
        <pc:sldMkLst>
          <pc:docMk/>
          <pc:sldMk cId="2687296234" sldId="434"/>
        </pc:sldMkLst>
      </pc:sldChg>
      <pc:sldChg chg="del">
        <pc:chgData name="Thomas Stensitzki" userId="75cafe6b-2f2a-469b-85c4-eec3b9c972ba" providerId="ADAL" clId="{13A7DD84-EBC7-44DF-A4B8-478E332BAF16}" dt="2021-08-05T16:11:45.220" v="63" actId="47"/>
        <pc:sldMkLst>
          <pc:docMk/>
          <pc:sldMk cId="3916441034" sldId="435"/>
        </pc:sldMkLst>
      </pc:sldChg>
      <pc:sldChg chg="del">
        <pc:chgData name="Thomas Stensitzki" userId="75cafe6b-2f2a-469b-85c4-eec3b9c972ba" providerId="ADAL" clId="{13A7DD84-EBC7-44DF-A4B8-478E332BAF16}" dt="2021-08-05T16:18:05.112" v="182" actId="47"/>
        <pc:sldMkLst>
          <pc:docMk/>
          <pc:sldMk cId="2665106704" sldId="437"/>
        </pc:sldMkLst>
      </pc:sldChg>
      <pc:sldChg chg="del">
        <pc:chgData name="Thomas Stensitzki" userId="75cafe6b-2f2a-469b-85c4-eec3b9c972ba" providerId="ADAL" clId="{13A7DD84-EBC7-44DF-A4B8-478E332BAF16}" dt="2021-08-05T16:11:45.220" v="63" actId="47"/>
        <pc:sldMkLst>
          <pc:docMk/>
          <pc:sldMk cId="1968010775" sldId="438"/>
        </pc:sldMkLst>
      </pc:sldChg>
      <pc:sldChg chg="del">
        <pc:chgData name="Thomas Stensitzki" userId="75cafe6b-2f2a-469b-85c4-eec3b9c972ba" providerId="ADAL" clId="{13A7DD84-EBC7-44DF-A4B8-478E332BAF16}" dt="2021-08-05T16:18:05.112" v="182" actId="47"/>
        <pc:sldMkLst>
          <pc:docMk/>
          <pc:sldMk cId="2987264023" sldId="439"/>
        </pc:sldMkLst>
      </pc:sldChg>
      <pc:sldChg chg="del">
        <pc:chgData name="Thomas Stensitzki" userId="75cafe6b-2f2a-469b-85c4-eec3b9c972ba" providerId="ADAL" clId="{13A7DD84-EBC7-44DF-A4B8-478E332BAF16}" dt="2021-08-05T16:11:45.220" v="63" actId="47"/>
        <pc:sldMkLst>
          <pc:docMk/>
          <pc:sldMk cId="1174508103" sldId="440"/>
        </pc:sldMkLst>
      </pc:sldChg>
      <pc:sldChg chg="del">
        <pc:chgData name="Thomas Stensitzki" userId="75cafe6b-2f2a-469b-85c4-eec3b9c972ba" providerId="ADAL" clId="{13A7DD84-EBC7-44DF-A4B8-478E332BAF16}" dt="2021-08-05T16:11:45.220" v="63" actId="47"/>
        <pc:sldMkLst>
          <pc:docMk/>
          <pc:sldMk cId="1134792597" sldId="441"/>
        </pc:sldMkLst>
      </pc:sldChg>
      <pc:sldChg chg="del">
        <pc:chgData name="Thomas Stensitzki" userId="75cafe6b-2f2a-469b-85c4-eec3b9c972ba" providerId="ADAL" clId="{13A7DD84-EBC7-44DF-A4B8-478E332BAF16}" dt="2021-08-05T16:11:45.220" v="63" actId="47"/>
        <pc:sldMkLst>
          <pc:docMk/>
          <pc:sldMk cId="3082151148" sldId="442"/>
        </pc:sldMkLst>
      </pc:sldChg>
      <pc:sldChg chg="del">
        <pc:chgData name="Thomas Stensitzki" userId="75cafe6b-2f2a-469b-85c4-eec3b9c972ba" providerId="ADAL" clId="{13A7DD84-EBC7-44DF-A4B8-478E332BAF16}" dt="2021-08-05T16:11:45.220" v="63" actId="47"/>
        <pc:sldMkLst>
          <pc:docMk/>
          <pc:sldMk cId="2894310663" sldId="443"/>
        </pc:sldMkLst>
      </pc:sldChg>
      <pc:sldChg chg="del">
        <pc:chgData name="Thomas Stensitzki" userId="75cafe6b-2f2a-469b-85c4-eec3b9c972ba" providerId="ADAL" clId="{13A7DD84-EBC7-44DF-A4B8-478E332BAF16}" dt="2021-08-05T16:11:45.220" v="63" actId="47"/>
        <pc:sldMkLst>
          <pc:docMk/>
          <pc:sldMk cId="625199879" sldId="444"/>
        </pc:sldMkLst>
      </pc:sldChg>
      <pc:sldChg chg="del">
        <pc:chgData name="Thomas Stensitzki" userId="75cafe6b-2f2a-469b-85c4-eec3b9c972ba" providerId="ADAL" clId="{13A7DD84-EBC7-44DF-A4B8-478E332BAF16}" dt="2021-08-05T16:11:45.220" v="63" actId="47"/>
        <pc:sldMkLst>
          <pc:docMk/>
          <pc:sldMk cId="1296016441" sldId="445"/>
        </pc:sldMkLst>
      </pc:sldChg>
      <pc:sldChg chg="del">
        <pc:chgData name="Thomas Stensitzki" userId="75cafe6b-2f2a-469b-85c4-eec3b9c972ba" providerId="ADAL" clId="{13A7DD84-EBC7-44DF-A4B8-478E332BAF16}" dt="2021-08-05T16:11:45.220" v="63" actId="47"/>
        <pc:sldMkLst>
          <pc:docMk/>
          <pc:sldMk cId="2712150207" sldId="446"/>
        </pc:sldMkLst>
      </pc:sldChg>
      <pc:sldChg chg="del">
        <pc:chgData name="Thomas Stensitzki" userId="75cafe6b-2f2a-469b-85c4-eec3b9c972ba" providerId="ADAL" clId="{13A7DD84-EBC7-44DF-A4B8-478E332BAF16}" dt="2021-08-05T16:11:45.220" v="63" actId="47"/>
        <pc:sldMkLst>
          <pc:docMk/>
          <pc:sldMk cId="3622258366" sldId="447"/>
        </pc:sldMkLst>
      </pc:sldChg>
      <pc:sldChg chg="del">
        <pc:chgData name="Thomas Stensitzki" userId="75cafe6b-2f2a-469b-85c4-eec3b9c972ba" providerId="ADAL" clId="{13A7DD84-EBC7-44DF-A4B8-478E332BAF16}" dt="2021-08-05T16:11:45.220" v="63" actId="47"/>
        <pc:sldMkLst>
          <pc:docMk/>
          <pc:sldMk cId="1736350639" sldId="448"/>
        </pc:sldMkLst>
      </pc:sldChg>
      <pc:sldChg chg="del">
        <pc:chgData name="Thomas Stensitzki" userId="75cafe6b-2f2a-469b-85c4-eec3b9c972ba" providerId="ADAL" clId="{13A7DD84-EBC7-44DF-A4B8-478E332BAF16}" dt="2021-08-05T16:11:45.220" v="63" actId="47"/>
        <pc:sldMkLst>
          <pc:docMk/>
          <pc:sldMk cId="2730803217" sldId="449"/>
        </pc:sldMkLst>
      </pc:sldChg>
      <pc:sldChg chg="del">
        <pc:chgData name="Thomas Stensitzki" userId="75cafe6b-2f2a-469b-85c4-eec3b9c972ba" providerId="ADAL" clId="{13A7DD84-EBC7-44DF-A4B8-478E332BAF16}" dt="2021-08-05T16:11:45.220" v="63" actId="47"/>
        <pc:sldMkLst>
          <pc:docMk/>
          <pc:sldMk cId="1458715789" sldId="450"/>
        </pc:sldMkLst>
      </pc:sldChg>
      <pc:sldChg chg="del">
        <pc:chgData name="Thomas Stensitzki" userId="75cafe6b-2f2a-469b-85c4-eec3b9c972ba" providerId="ADAL" clId="{13A7DD84-EBC7-44DF-A4B8-478E332BAF16}" dt="2021-08-05T16:11:45.220" v="63" actId="47"/>
        <pc:sldMkLst>
          <pc:docMk/>
          <pc:sldMk cId="3121195372" sldId="451"/>
        </pc:sldMkLst>
      </pc:sldChg>
      <pc:sldChg chg="del">
        <pc:chgData name="Thomas Stensitzki" userId="75cafe6b-2f2a-469b-85c4-eec3b9c972ba" providerId="ADAL" clId="{13A7DD84-EBC7-44DF-A4B8-478E332BAF16}" dt="2021-08-05T16:11:45.220" v="63" actId="47"/>
        <pc:sldMkLst>
          <pc:docMk/>
          <pc:sldMk cId="2280653341" sldId="452"/>
        </pc:sldMkLst>
      </pc:sldChg>
      <pc:sldChg chg="del">
        <pc:chgData name="Thomas Stensitzki" userId="75cafe6b-2f2a-469b-85c4-eec3b9c972ba" providerId="ADAL" clId="{13A7DD84-EBC7-44DF-A4B8-478E332BAF16}" dt="2021-08-05T16:11:45.220" v="63" actId="47"/>
        <pc:sldMkLst>
          <pc:docMk/>
          <pc:sldMk cId="3153011246" sldId="453"/>
        </pc:sldMkLst>
      </pc:sldChg>
      <pc:sldChg chg="del">
        <pc:chgData name="Thomas Stensitzki" userId="75cafe6b-2f2a-469b-85c4-eec3b9c972ba" providerId="ADAL" clId="{13A7DD84-EBC7-44DF-A4B8-478E332BAF16}" dt="2021-08-05T16:11:45.220" v="63" actId="47"/>
        <pc:sldMkLst>
          <pc:docMk/>
          <pc:sldMk cId="2162326699" sldId="454"/>
        </pc:sldMkLst>
      </pc:sldChg>
      <pc:sldChg chg="del">
        <pc:chgData name="Thomas Stensitzki" userId="75cafe6b-2f2a-469b-85c4-eec3b9c972ba" providerId="ADAL" clId="{13A7DD84-EBC7-44DF-A4B8-478E332BAF16}" dt="2021-08-05T16:18:05.112" v="182" actId="47"/>
        <pc:sldMkLst>
          <pc:docMk/>
          <pc:sldMk cId="348069652" sldId="455"/>
        </pc:sldMkLst>
      </pc:sldChg>
      <pc:sldChg chg="del">
        <pc:chgData name="Thomas Stensitzki" userId="75cafe6b-2f2a-469b-85c4-eec3b9c972ba" providerId="ADAL" clId="{13A7DD84-EBC7-44DF-A4B8-478E332BAF16}" dt="2021-08-05T16:18:05.112" v="182" actId="47"/>
        <pc:sldMkLst>
          <pc:docMk/>
          <pc:sldMk cId="2139259870" sldId="456"/>
        </pc:sldMkLst>
      </pc:sldChg>
      <pc:sldChg chg="del">
        <pc:chgData name="Thomas Stensitzki" userId="75cafe6b-2f2a-469b-85c4-eec3b9c972ba" providerId="ADAL" clId="{13A7DD84-EBC7-44DF-A4B8-478E332BAF16}" dt="2021-08-05T16:11:45.220" v="63" actId="47"/>
        <pc:sldMkLst>
          <pc:docMk/>
          <pc:sldMk cId="1637553502" sldId="458"/>
        </pc:sldMkLst>
      </pc:sldChg>
      <pc:sldChg chg="del">
        <pc:chgData name="Thomas Stensitzki" userId="75cafe6b-2f2a-469b-85c4-eec3b9c972ba" providerId="ADAL" clId="{13A7DD84-EBC7-44DF-A4B8-478E332BAF16}" dt="2021-08-05T16:11:45.220" v="63" actId="47"/>
        <pc:sldMkLst>
          <pc:docMk/>
          <pc:sldMk cId="788649752" sldId="459"/>
        </pc:sldMkLst>
      </pc:sldChg>
      <pc:sldChg chg="del">
        <pc:chgData name="Thomas Stensitzki" userId="75cafe6b-2f2a-469b-85c4-eec3b9c972ba" providerId="ADAL" clId="{13A7DD84-EBC7-44DF-A4B8-478E332BAF16}" dt="2021-08-05T16:11:45.220" v="63" actId="47"/>
        <pc:sldMkLst>
          <pc:docMk/>
          <pc:sldMk cId="1264814093" sldId="460"/>
        </pc:sldMkLst>
      </pc:sldChg>
      <pc:sldChg chg="del">
        <pc:chgData name="Thomas Stensitzki" userId="75cafe6b-2f2a-469b-85c4-eec3b9c972ba" providerId="ADAL" clId="{13A7DD84-EBC7-44DF-A4B8-478E332BAF16}" dt="2021-08-05T16:11:45.220" v="63" actId="47"/>
        <pc:sldMkLst>
          <pc:docMk/>
          <pc:sldMk cId="3877520136" sldId="461"/>
        </pc:sldMkLst>
      </pc:sldChg>
      <pc:sldChg chg="del">
        <pc:chgData name="Thomas Stensitzki" userId="75cafe6b-2f2a-469b-85c4-eec3b9c972ba" providerId="ADAL" clId="{13A7DD84-EBC7-44DF-A4B8-478E332BAF16}" dt="2021-08-05T16:11:45.220" v="63" actId="47"/>
        <pc:sldMkLst>
          <pc:docMk/>
          <pc:sldMk cId="2362987111" sldId="462"/>
        </pc:sldMkLst>
      </pc:sldChg>
      <pc:sldChg chg="del">
        <pc:chgData name="Thomas Stensitzki" userId="75cafe6b-2f2a-469b-85c4-eec3b9c972ba" providerId="ADAL" clId="{13A7DD84-EBC7-44DF-A4B8-478E332BAF16}" dt="2021-08-05T16:11:45.220" v="63" actId="47"/>
        <pc:sldMkLst>
          <pc:docMk/>
          <pc:sldMk cId="22916493" sldId="463"/>
        </pc:sldMkLst>
      </pc:sldChg>
      <pc:sldChg chg="del">
        <pc:chgData name="Thomas Stensitzki" userId="75cafe6b-2f2a-469b-85c4-eec3b9c972ba" providerId="ADAL" clId="{13A7DD84-EBC7-44DF-A4B8-478E332BAF16}" dt="2021-08-05T16:11:45.220" v="63" actId="47"/>
        <pc:sldMkLst>
          <pc:docMk/>
          <pc:sldMk cId="4141395919" sldId="464"/>
        </pc:sldMkLst>
      </pc:sldChg>
      <pc:sldChg chg="del">
        <pc:chgData name="Thomas Stensitzki" userId="75cafe6b-2f2a-469b-85c4-eec3b9c972ba" providerId="ADAL" clId="{13A7DD84-EBC7-44DF-A4B8-478E332BAF16}" dt="2021-08-05T16:11:45.220" v="63" actId="47"/>
        <pc:sldMkLst>
          <pc:docMk/>
          <pc:sldMk cId="2927016727" sldId="465"/>
        </pc:sldMkLst>
      </pc:sldChg>
      <pc:sldChg chg="del">
        <pc:chgData name="Thomas Stensitzki" userId="75cafe6b-2f2a-469b-85c4-eec3b9c972ba" providerId="ADAL" clId="{13A7DD84-EBC7-44DF-A4B8-478E332BAF16}" dt="2021-08-05T16:11:45.220" v="63" actId="47"/>
        <pc:sldMkLst>
          <pc:docMk/>
          <pc:sldMk cId="749460758" sldId="466"/>
        </pc:sldMkLst>
      </pc:sldChg>
      <pc:sldChg chg="del">
        <pc:chgData name="Thomas Stensitzki" userId="75cafe6b-2f2a-469b-85c4-eec3b9c972ba" providerId="ADAL" clId="{13A7DD84-EBC7-44DF-A4B8-478E332BAF16}" dt="2021-08-05T16:11:45.220" v="63" actId="47"/>
        <pc:sldMkLst>
          <pc:docMk/>
          <pc:sldMk cId="2400256164" sldId="467"/>
        </pc:sldMkLst>
      </pc:sldChg>
      <pc:sldChg chg="del">
        <pc:chgData name="Thomas Stensitzki" userId="75cafe6b-2f2a-469b-85c4-eec3b9c972ba" providerId="ADAL" clId="{13A7DD84-EBC7-44DF-A4B8-478E332BAF16}" dt="2021-08-05T16:11:45.220" v="63" actId="47"/>
        <pc:sldMkLst>
          <pc:docMk/>
          <pc:sldMk cId="980357780" sldId="468"/>
        </pc:sldMkLst>
      </pc:sldChg>
      <pc:sldChg chg="del">
        <pc:chgData name="Thomas Stensitzki" userId="75cafe6b-2f2a-469b-85c4-eec3b9c972ba" providerId="ADAL" clId="{13A7DD84-EBC7-44DF-A4B8-478E332BAF16}" dt="2021-08-05T16:11:45.220" v="63" actId="47"/>
        <pc:sldMkLst>
          <pc:docMk/>
          <pc:sldMk cId="1498882424" sldId="469"/>
        </pc:sldMkLst>
      </pc:sldChg>
      <pc:sldChg chg="del">
        <pc:chgData name="Thomas Stensitzki" userId="75cafe6b-2f2a-469b-85c4-eec3b9c972ba" providerId="ADAL" clId="{13A7DD84-EBC7-44DF-A4B8-478E332BAF16}" dt="2021-08-05T16:11:45.220" v="63" actId="47"/>
        <pc:sldMkLst>
          <pc:docMk/>
          <pc:sldMk cId="4225794366" sldId="470"/>
        </pc:sldMkLst>
      </pc:sldChg>
      <pc:sldChg chg="del">
        <pc:chgData name="Thomas Stensitzki" userId="75cafe6b-2f2a-469b-85c4-eec3b9c972ba" providerId="ADAL" clId="{13A7DD84-EBC7-44DF-A4B8-478E332BAF16}" dt="2021-08-05T16:11:45.220" v="63" actId="47"/>
        <pc:sldMkLst>
          <pc:docMk/>
          <pc:sldMk cId="755424041" sldId="471"/>
        </pc:sldMkLst>
      </pc:sldChg>
      <pc:sldChg chg="del">
        <pc:chgData name="Thomas Stensitzki" userId="75cafe6b-2f2a-469b-85c4-eec3b9c972ba" providerId="ADAL" clId="{13A7DD84-EBC7-44DF-A4B8-478E332BAF16}" dt="2021-08-05T16:11:45.220" v="63" actId="47"/>
        <pc:sldMkLst>
          <pc:docMk/>
          <pc:sldMk cId="2377230893" sldId="472"/>
        </pc:sldMkLst>
      </pc:sldChg>
      <pc:sldChg chg="del">
        <pc:chgData name="Thomas Stensitzki" userId="75cafe6b-2f2a-469b-85c4-eec3b9c972ba" providerId="ADAL" clId="{13A7DD84-EBC7-44DF-A4B8-478E332BAF16}" dt="2021-08-05T16:11:45.220" v="63" actId="47"/>
        <pc:sldMkLst>
          <pc:docMk/>
          <pc:sldMk cId="2293811491" sldId="473"/>
        </pc:sldMkLst>
      </pc:sldChg>
      <pc:sldChg chg="del">
        <pc:chgData name="Thomas Stensitzki" userId="75cafe6b-2f2a-469b-85c4-eec3b9c972ba" providerId="ADAL" clId="{13A7DD84-EBC7-44DF-A4B8-478E332BAF16}" dt="2021-08-05T16:11:45.220" v="63" actId="47"/>
        <pc:sldMkLst>
          <pc:docMk/>
          <pc:sldMk cId="3651213508" sldId="474"/>
        </pc:sldMkLst>
      </pc:sldChg>
      <pc:sldChg chg="del">
        <pc:chgData name="Thomas Stensitzki" userId="75cafe6b-2f2a-469b-85c4-eec3b9c972ba" providerId="ADAL" clId="{13A7DD84-EBC7-44DF-A4B8-478E332BAF16}" dt="2021-08-05T16:11:45.220" v="63" actId="47"/>
        <pc:sldMkLst>
          <pc:docMk/>
          <pc:sldMk cId="2954743898" sldId="475"/>
        </pc:sldMkLst>
      </pc:sldChg>
      <pc:sldChg chg="del">
        <pc:chgData name="Thomas Stensitzki" userId="75cafe6b-2f2a-469b-85c4-eec3b9c972ba" providerId="ADAL" clId="{13A7DD84-EBC7-44DF-A4B8-478E332BAF16}" dt="2021-08-05T16:11:45.220" v="63" actId="47"/>
        <pc:sldMkLst>
          <pc:docMk/>
          <pc:sldMk cId="3637848067" sldId="476"/>
        </pc:sldMkLst>
      </pc:sldChg>
      <pc:sldChg chg="del">
        <pc:chgData name="Thomas Stensitzki" userId="75cafe6b-2f2a-469b-85c4-eec3b9c972ba" providerId="ADAL" clId="{13A7DD84-EBC7-44DF-A4B8-478E332BAF16}" dt="2021-08-05T16:11:45.220" v="63" actId="47"/>
        <pc:sldMkLst>
          <pc:docMk/>
          <pc:sldMk cId="1694765860" sldId="477"/>
        </pc:sldMkLst>
      </pc:sldChg>
      <pc:sldChg chg="del">
        <pc:chgData name="Thomas Stensitzki" userId="75cafe6b-2f2a-469b-85c4-eec3b9c972ba" providerId="ADAL" clId="{13A7DD84-EBC7-44DF-A4B8-478E332BAF16}" dt="2021-08-05T16:11:45.220" v="63" actId="47"/>
        <pc:sldMkLst>
          <pc:docMk/>
          <pc:sldMk cId="1953275783" sldId="478"/>
        </pc:sldMkLst>
      </pc:sldChg>
      <pc:sldChg chg="del">
        <pc:chgData name="Thomas Stensitzki" userId="75cafe6b-2f2a-469b-85c4-eec3b9c972ba" providerId="ADAL" clId="{13A7DD84-EBC7-44DF-A4B8-478E332BAF16}" dt="2021-08-05T16:11:45.220" v="63" actId="47"/>
        <pc:sldMkLst>
          <pc:docMk/>
          <pc:sldMk cId="642574017" sldId="479"/>
        </pc:sldMkLst>
      </pc:sldChg>
      <pc:sldChg chg="del">
        <pc:chgData name="Thomas Stensitzki" userId="75cafe6b-2f2a-469b-85c4-eec3b9c972ba" providerId="ADAL" clId="{13A7DD84-EBC7-44DF-A4B8-478E332BAF16}" dt="2021-08-05T16:11:45.220" v="63" actId="47"/>
        <pc:sldMkLst>
          <pc:docMk/>
          <pc:sldMk cId="2167556490" sldId="480"/>
        </pc:sldMkLst>
      </pc:sldChg>
      <pc:sldChg chg="del">
        <pc:chgData name="Thomas Stensitzki" userId="75cafe6b-2f2a-469b-85c4-eec3b9c972ba" providerId="ADAL" clId="{13A7DD84-EBC7-44DF-A4B8-478E332BAF16}" dt="2021-08-05T16:18:05.112" v="182" actId="47"/>
        <pc:sldMkLst>
          <pc:docMk/>
          <pc:sldMk cId="1129715017" sldId="481"/>
        </pc:sldMkLst>
      </pc:sldChg>
      <pc:sldChg chg="del">
        <pc:chgData name="Thomas Stensitzki" userId="75cafe6b-2f2a-469b-85c4-eec3b9c972ba" providerId="ADAL" clId="{13A7DD84-EBC7-44DF-A4B8-478E332BAF16}" dt="2021-08-05T16:18:05.112" v="182" actId="47"/>
        <pc:sldMkLst>
          <pc:docMk/>
          <pc:sldMk cId="447580809" sldId="482"/>
        </pc:sldMkLst>
      </pc:sldChg>
      <pc:sldChg chg="del">
        <pc:chgData name="Thomas Stensitzki" userId="75cafe6b-2f2a-469b-85c4-eec3b9c972ba" providerId="ADAL" clId="{13A7DD84-EBC7-44DF-A4B8-478E332BAF16}" dt="2021-08-05T16:18:05.112" v="182" actId="47"/>
        <pc:sldMkLst>
          <pc:docMk/>
          <pc:sldMk cId="2109578151" sldId="483"/>
        </pc:sldMkLst>
      </pc:sldChg>
      <pc:sldChg chg="del">
        <pc:chgData name="Thomas Stensitzki" userId="75cafe6b-2f2a-469b-85c4-eec3b9c972ba" providerId="ADAL" clId="{13A7DD84-EBC7-44DF-A4B8-478E332BAF16}" dt="2021-08-05T16:18:05.112" v="182" actId="47"/>
        <pc:sldMkLst>
          <pc:docMk/>
          <pc:sldMk cId="3880581928" sldId="484"/>
        </pc:sldMkLst>
      </pc:sldChg>
      <pc:sldChg chg="del">
        <pc:chgData name="Thomas Stensitzki" userId="75cafe6b-2f2a-469b-85c4-eec3b9c972ba" providerId="ADAL" clId="{13A7DD84-EBC7-44DF-A4B8-478E332BAF16}" dt="2021-08-05T16:18:05.112" v="182" actId="47"/>
        <pc:sldMkLst>
          <pc:docMk/>
          <pc:sldMk cId="1578197255" sldId="485"/>
        </pc:sldMkLst>
      </pc:sldChg>
      <pc:sldChg chg="del">
        <pc:chgData name="Thomas Stensitzki" userId="75cafe6b-2f2a-469b-85c4-eec3b9c972ba" providerId="ADAL" clId="{13A7DD84-EBC7-44DF-A4B8-478E332BAF16}" dt="2021-08-05T16:18:05.112" v="182" actId="47"/>
        <pc:sldMkLst>
          <pc:docMk/>
          <pc:sldMk cId="129048746" sldId="486"/>
        </pc:sldMkLst>
      </pc:sldChg>
      <pc:sldChg chg="del">
        <pc:chgData name="Thomas Stensitzki" userId="75cafe6b-2f2a-469b-85c4-eec3b9c972ba" providerId="ADAL" clId="{13A7DD84-EBC7-44DF-A4B8-478E332BAF16}" dt="2021-08-05T16:18:05.112" v="182" actId="47"/>
        <pc:sldMkLst>
          <pc:docMk/>
          <pc:sldMk cId="3805749550" sldId="487"/>
        </pc:sldMkLst>
      </pc:sldChg>
      <pc:sldChg chg="del">
        <pc:chgData name="Thomas Stensitzki" userId="75cafe6b-2f2a-469b-85c4-eec3b9c972ba" providerId="ADAL" clId="{13A7DD84-EBC7-44DF-A4B8-478E332BAF16}" dt="2021-08-05T16:18:05.112" v="182" actId="47"/>
        <pc:sldMkLst>
          <pc:docMk/>
          <pc:sldMk cId="2133647224" sldId="488"/>
        </pc:sldMkLst>
      </pc:sldChg>
      <pc:sldChg chg="del">
        <pc:chgData name="Thomas Stensitzki" userId="75cafe6b-2f2a-469b-85c4-eec3b9c972ba" providerId="ADAL" clId="{13A7DD84-EBC7-44DF-A4B8-478E332BAF16}" dt="2021-08-05T16:18:05.112" v="182" actId="47"/>
        <pc:sldMkLst>
          <pc:docMk/>
          <pc:sldMk cId="3106687663" sldId="489"/>
        </pc:sldMkLst>
      </pc:sldChg>
      <pc:sldChg chg="del">
        <pc:chgData name="Thomas Stensitzki" userId="75cafe6b-2f2a-469b-85c4-eec3b9c972ba" providerId="ADAL" clId="{13A7DD84-EBC7-44DF-A4B8-478E332BAF16}" dt="2021-08-05T16:18:05.112" v="182" actId="47"/>
        <pc:sldMkLst>
          <pc:docMk/>
          <pc:sldMk cId="344419499" sldId="490"/>
        </pc:sldMkLst>
      </pc:sldChg>
      <pc:sldChg chg="del">
        <pc:chgData name="Thomas Stensitzki" userId="75cafe6b-2f2a-469b-85c4-eec3b9c972ba" providerId="ADAL" clId="{13A7DD84-EBC7-44DF-A4B8-478E332BAF16}" dt="2021-08-12T15:31:16.630" v="1636" actId="2696"/>
        <pc:sldMkLst>
          <pc:docMk/>
          <pc:sldMk cId="3946489210" sldId="491"/>
        </pc:sldMkLst>
      </pc:sldChg>
      <pc:sldChg chg="addSp delSp modSp add mod">
        <pc:chgData name="Thomas Stensitzki" userId="75cafe6b-2f2a-469b-85c4-eec3b9c972ba" providerId="ADAL" clId="{13A7DD84-EBC7-44DF-A4B8-478E332BAF16}" dt="2021-08-05T16:59:25.619" v="912" actId="790"/>
        <pc:sldMkLst>
          <pc:docMk/>
          <pc:sldMk cId="403790565" sldId="492"/>
        </pc:sldMkLst>
        <pc:spChg chg="mod">
          <ac:chgData name="Thomas Stensitzki" userId="75cafe6b-2f2a-469b-85c4-eec3b9c972ba" providerId="ADAL" clId="{13A7DD84-EBC7-44DF-A4B8-478E332BAF16}" dt="2021-08-05T16:25:18.653" v="268"/>
          <ac:spMkLst>
            <pc:docMk/>
            <pc:sldMk cId="403790565" sldId="492"/>
            <ac:spMk id="2" creationId="{11E5EEC8-6493-4BA0-8811-4A3F48FE62AF}"/>
          </ac:spMkLst>
        </pc:spChg>
        <pc:spChg chg="add mod">
          <ac:chgData name="Thomas Stensitzki" userId="75cafe6b-2f2a-469b-85c4-eec3b9c972ba" providerId="ADAL" clId="{13A7DD84-EBC7-44DF-A4B8-478E332BAF16}" dt="2021-08-05T16:59:25.619" v="912" actId="790"/>
          <ac:spMkLst>
            <pc:docMk/>
            <pc:sldMk cId="403790565" sldId="492"/>
            <ac:spMk id="3" creationId="{52910FE7-5E69-4FCA-A4D2-6F1A33BA60A4}"/>
          </ac:spMkLst>
        </pc:spChg>
        <pc:picChg chg="del">
          <ac:chgData name="Thomas Stensitzki" userId="75cafe6b-2f2a-469b-85c4-eec3b9c972ba" providerId="ADAL" clId="{13A7DD84-EBC7-44DF-A4B8-478E332BAF16}" dt="2021-08-05T16:25:19.900" v="269" actId="478"/>
          <ac:picMkLst>
            <pc:docMk/>
            <pc:sldMk cId="403790565" sldId="492"/>
            <ac:picMk id="1026" creationId="{043285E5-2210-4AFC-A5D8-BFCD39482712}"/>
          </ac:picMkLst>
        </pc:picChg>
        <pc:picChg chg="add mod">
          <ac:chgData name="Thomas Stensitzki" userId="75cafe6b-2f2a-469b-85c4-eec3b9c972ba" providerId="ADAL" clId="{13A7DD84-EBC7-44DF-A4B8-478E332BAF16}" dt="2021-08-05T16:29:50.192" v="275" actId="1076"/>
          <ac:picMkLst>
            <pc:docMk/>
            <pc:sldMk cId="403790565" sldId="492"/>
            <ac:picMk id="2050" creationId="{23B40704-F350-4227-A4EE-BD692626FE48}"/>
          </ac:picMkLst>
        </pc:picChg>
      </pc:sldChg>
      <pc:sldChg chg="addSp delSp modSp new mod modAnim modNotesTx">
        <pc:chgData name="Thomas Stensitzki" userId="75cafe6b-2f2a-469b-85c4-eec3b9c972ba" providerId="ADAL" clId="{13A7DD84-EBC7-44DF-A4B8-478E332BAF16}" dt="2021-08-12T16:41:54.915" v="1668" actId="6549"/>
        <pc:sldMkLst>
          <pc:docMk/>
          <pc:sldMk cId="2819505311" sldId="493"/>
        </pc:sldMkLst>
        <pc:spChg chg="mod">
          <ac:chgData name="Thomas Stensitzki" userId="75cafe6b-2f2a-469b-85c4-eec3b9c972ba" providerId="ADAL" clId="{13A7DD84-EBC7-44DF-A4B8-478E332BAF16}" dt="2021-08-05T16:46:55.632" v="656" actId="1076"/>
          <ac:spMkLst>
            <pc:docMk/>
            <pc:sldMk cId="2819505311" sldId="493"/>
            <ac:spMk id="2" creationId="{8F9CB091-66F7-473E-B226-0F8B50A800CE}"/>
          </ac:spMkLst>
        </pc:spChg>
        <pc:spChg chg="del">
          <ac:chgData name="Thomas Stensitzki" userId="75cafe6b-2f2a-469b-85c4-eec3b9c972ba" providerId="ADAL" clId="{13A7DD84-EBC7-44DF-A4B8-478E332BAF16}" dt="2021-08-05T16:32:10.324" v="352" actId="478"/>
          <ac:spMkLst>
            <pc:docMk/>
            <pc:sldMk cId="2819505311" sldId="493"/>
            <ac:spMk id="3" creationId="{E5F315F0-F5B1-44D9-B6C0-079FB14FE7D4}"/>
          </ac:spMkLst>
        </pc:spChg>
        <pc:spChg chg="add mod">
          <ac:chgData name="Thomas Stensitzki" userId="75cafe6b-2f2a-469b-85c4-eec3b9c972ba" providerId="ADAL" clId="{13A7DD84-EBC7-44DF-A4B8-478E332BAF16}" dt="2021-08-12T16:41:54.915" v="1668" actId="6549"/>
          <ac:spMkLst>
            <pc:docMk/>
            <pc:sldMk cId="2819505311" sldId="493"/>
            <ac:spMk id="4" creationId="{42606201-5103-4444-A681-579EB68D443C}"/>
          </ac:spMkLst>
        </pc:spChg>
        <pc:picChg chg="add mod">
          <ac:chgData name="Thomas Stensitzki" userId="75cafe6b-2f2a-469b-85c4-eec3b9c972ba" providerId="ADAL" clId="{13A7DD84-EBC7-44DF-A4B8-478E332BAF16}" dt="2021-08-05T16:46:59.405" v="657" actId="1076"/>
          <ac:picMkLst>
            <pc:docMk/>
            <pc:sldMk cId="2819505311" sldId="493"/>
            <ac:picMk id="5122" creationId="{48B9E9CF-EC75-47A3-9400-56151FD8B6E7}"/>
          </ac:picMkLst>
        </pc:picChg>
        <pc:picChg chg="add mod">
          <ac:chgData name="Thomas Stensitzki" userId="75cafe6b-2f2a-469b-85c4-eec3b9c972ba" providerId="ADAL" clId="{13A7DD84-EBC7-44DF-A4B8-478E332BAF16}" dt="2021-08-05T16:47:20.275" v="663" actId="1076"/>
          <ac:picMkLst>
            <pc:docMk/>
            <pc:sldMk cId="2819505311" sldId="493"/>
            <ac:picMk id="5124" creationId="{7234D255-8952-4E9E-8EC1-9EF604151553}"/>
          </ac:picMkLst>
        </pc:picChg>
      </pc:sldChg>
      <pc:sldChg chg="addSp delSp modSp new mod modClrScheme modAnim chgLayout modNotesTx">
        <pc:chgData name="Thomas Stensitzki" userId="75cafe6b-2f2a-469b-85c4-eec3b9c972ba" providerId="ADAL" clId="{13A7DD84-EBC7-44DF-A4B8-478E332BAF16}" dt="2021-08-05T16:42:05.804" v="577"/>
        <pc:sldMkLst>
          <pc:docMk/>
          <pc:sldMk cId="900203790" sldId="494"/>
        </pc:sldMkLst>
        <pc:spChg chg="mod ord">
          <ac:chgData name="Thomas Stensitzki" userId="75cafe6b-2f2a-469b-85c4-eec3b9c972ba" providerId="ADAL" clId="{13A7DD84-EBC7-44DF-A4B8-478E332BAF16}" dt="2021-08-05T16:40:43.153" v="566" actId="700"/>
          <ac:spMkLst>
            <pc:docMk/>
            <pc:sldMk cId="900203790" sldId="494"/>
            <ac:spMk id="2" creationId="{56BF7A1E-D40C-4898-A8CB-ADA4F3BA657B}"/>
          </ac:spMkLst>
        </pc:spChg>
        <pc:spChg chg="del">
          <ac:chgData name="Thomas Stensitzki" userId="75cafe6b-2f2a-469b-85c4-eec3b9c972ba" providerId="ADAL" clId="{13A7DD84-EBC7-44DF-A4B8-478E332BAF16}" dt="2021-08-05T16:40:43.153" v="566" actId="700"/>
          <ac:spMkLst>
            <pc:docMk/>
            <pc:sldMk cId="900203790" sldId="494"/>
            <ac:spMk id="3" creationId="{F5C857EC-2563-4D35-B02F-52521105D61F}"/>
          </ac:spMkLst>
        </pc:spChg>
        <pc:picChg chg="add mod">
          <ac:chgData name="Thomas Stensitzki" userId="75cafe6b-2f2a-469b-85c4-eec3b9c972ba" providerId="ADAL" clId="{13A7DD84-EBC7-44DF-A4B8-478E332BAF16}" dt="2021-08-05T16:41:09.158" v="571" actId="14100"/>
          <ac:picMkLst>
            <pc:docMk/>
            <pc:sldMk cId="900203790" sldId="494"/>
            <ac:picMk id="3074" creationId="{9F24576B-4732-4D78-BD2F-59B8EEC14336}"/>
          </ac:picMkLst>
        </pc:picChg>
        <pc:picChg chg="add mod">
          <ac:chgData name="Thomas Stensitzki" userId="75cafe6b-2f2a-469b-85c4-eec3b9c972ba" providerId="ADAL" clId="{13A7DD84-EBC7-44DF-A4B8-478E332BAF16}" dt="2021-08-05T16:41:28.820" v="575" actId="14100"/>
          <ac:picMkLst>
            <pc:docMk/>
            <pc:sldMk cId="900203790" sldId="494"/>
            <ac:picMk id="3076" creationId="{905BD15B-7BD4-4DBE-A18F-04FB2D44551F}"/>
          </ac:picMkLst>
        </pc:picChg>
      </pc:sldChg>
      <pc:sldChg chg="addSp modSp new mod modAnim">
        <pc:chgData name="Thomas Stensitzki" userId="75cafe6b-2f2a-469b-85c4-eec3b9c972ba" providerId="ADAL" clId="{13A7DD84-EBC7-44DF-A4B8-478E332BAF16}" dt="2021-08-05T16:45:06.300" v="632"/>
        <pc:sldMkLst>
          <pc:docMk/>
          <pc:sldMk cId="2871162903" sldId="495"/>
        </pc:sldMkLst>
        <pc:spChg chg="mod">
          <ac:chgData name="Thomas Stensitzki" userId="75cafe6b-2f2a-469b-85c4-eec3b9c972ba" providerId="ADAL" clId="{13A7DD84-EBC7-44DF-A4B8-478E332BAF16}" dt="2021-08-05T16:42:57.926" v="601"/>
          <ac:spMkLst>
            <pc:docMk/>
            <pc:sldMk cId="2871162903" sldId="495"/>
            <ac:spMk id="2" creationId="{15C4489B-6A08-49A2-8CCF-F8592E44419F}"/>
          </ac:spMkLst>
        </pc:spChg>
        <pc:spChg chg="add mod">
          <ac:chgData name="Thomas Stensitzki" userId="75cafe6b-2f2a-469b-85c4-eec3b9c972ba" providerId="ADAL" clId="{13A7DD84-EBC7-44DF-A4B8-478E332BAF16}" dt="2021-08-05T16:44:40.118" v="618" actId="1076"/>
          <ac:spMkLst>
            <pc:docMk/>
            <pc:sldMk cId="2871162903" sldId="495"/>
            <ac:spMk id="6" creationId="{A011C0D1-A81B-4EC0-BFE3-117919143D5F}"/>
          </ac:spMkLst>
        </pc:spChg>
        <pc:picChg chg="add mod">
          <ac:chgData name="Thomas Stensitzki" userId="75cafe6b-2f2a-469b-85c4-eec3b9c972ba" providerId="ADAL" clId="{13A7DD84-EBC7-44DF-A4B8-478E332BAF16}" dt="2021-08-05T16:43:28.400" v="605" actId="1582"/>
          <ac:picMkLst>
            <pc:docMk/>
            <pc:sldMk cId="2871162903" sldId="495"/>
            <ac:picMk id="3" creationId="{BA854DDC-5027-4D56-B9FC-F22CFF2DA0E4}"/>
          </ac:picMkLst>
        </pc:picChg>
        <pc:picChg chg="add mod">
          <ac:chgData name="Thomas Stensitzki" userId="75cafe6b-2f2a-469b-85c4-eec3b9c972ba" providerId="ADAL" clId="{13A7DD84-EBC7-44DF-A4B8-478E332BAF16}" dt="2021-08-05T16:44:15.602" v="613" actId="1076"/>
          <ac:picMkLst>
            <pc:docMk/>
            <pc:sldMk cId="2871162903" sldId="495"/>
            <ac:picMk id="4098" creationId="{55B18317-2B4E-4C63-89B8-0ED48B2B1AA1}"/>
          </ac:picMkLst>
        </pc:picChg>
        <pc:picChg chg="add mod">
          <ac:chgData name="Thomas Stensitzki" userId="75cafe6b-2f2a-469b-85c4-eec3b9c972ba" providerId="ADAL" clId="{13A7DD84-EBC7-44DF-A4B8-478E332BAF16}" dt="2021-08-05T16:44:26.633" v="616" actId="1076"/>
          <ac:picMkLst>
            <pc:docMk/>
            <pc:sldMk cId="2871162903" sldId="495"/>
            <ac:picMk id="4100" creationId="{9AF05ECE-8E7A-4AC0-A561-A769FD378C58}"/>
          </ac:picMkLst>
        </pc:picChg>
      </pc:sldChg>
      <pc:sldChg chg="addSp modSp new mod">
        <pc:chgData name="Thomas Stensitzki" userId="75cafe6b-2f2a-469b-85c4-eec3b9c972ba" providerId="ADAL" clId="{13A7DD84-EBC7-44DF-A4B8-478E332BAF16}" dt="2021-08-05T16:59:11.539" v="911" actId="790"/>
        <pc:sldMkLst>
          <pc:docMk/>
          <pc:sldMk cId="503783842" sldId="496"/>
        </pc:sldMkLst>
        <pc:spChg chg="mod">
          <ac:chgData name="Thomas Stensitzki" userId="75cafe6b-2f2a-469b-85c4-eec3b9c972ba" providerId="ADAL" clId="{13A7DD84-EBC7-44DF-A4B8-478E332BAF16}" dt="2021-08-05T16:56:28.552" v="886"/>
          <ac:spMkLst>
            <pc:docMk/>
            <pc:sldMk cId="503783842" sldId="496"/>
            <ac:spMk id="2" creationId="{B7F35375-0E29-4118-B455-EB8E2CA1CC5A}"/>
          </ac:spMkLst>
        </pc:spChg>
        <pc:spChg chg="add mod">
          <ac:chgData name="Thomas Stensitzki" userId="75cafe6b-2f2a-469b-85c4-eec3b9c972ba" providerId="ADAL" clId="{13A7DD84-EBC7-44DF-A4B8-478E332BAF16}" dt="2021-08-05T16:59:11.539" v="911" actId="790"/>
          <ac:spMkLst>
            <pc:docMk/>
            <pc:sldMk cId="503783842" sldId="496"/>
            <ac:spMk id="4" creationId="{FB7B6BF2-BF6B-4413-8036-CE968BC9F52A}"/>
          </ac:spMkLst>
        </pc:spChg>
        <pc:picChg chg="add mod modCrop">
          <ac:chgData name="Thomas Stensitzki" userId="75cafe6b-2f2a-469b-85c4-eec3b9c972ba" providerId="ADAL" clId="{13A7DD84-EBC7-44DF-A4B8-478E332BAF16}" dt="2021-08-05T16:57:26.373" v="894" actId="732"/>
          <ac:picMkLst>
            <pc:docMk/>
            <pc:sldMk cId="503783842" sldId="496"/>
            <ac:picMk id="3" creationId="{99397DF0-DADB-4409-B39C-78F6B6EEB051}"/>
          </ac:picMkLst>
        </pc:picChg>
      </pc:sldChg>
      <pc:sldChg chg="addSp delSp modSp new mod modClrScheme modAnim chgLayout">
        <pc:chgData name="Thomas Stensitzki" userId="75cafe6b-2f2a-469b-85c4-eec3b9c972ba" providerId="ADAL" clId="{13A7DD84-EBC7-44DF-A4B8-478E332BAF16}" dt="2021-08-05T17:05:08.071" v="988"/>
        <pc:sldMkLst>
          <pc:docMk/>
          <pc:sldMk cId="1558837248" sldId="497"/>
        </pc:sldMkLst>
        <pc:spChg chg="del mod ord">
          <ac:chgData name="Thomas Stensitzki" userId="75cafe6b-2f2a-469b-85c4-eec3b9c972ba" providerId="ADAL" clId="{13A7DD84-EBC7-44DF-A4B8-478E332BAF16}" dt="2021-08-05T17:02:44.111" v="966" actId="700"/>
          <ac:spMkLst>
            <pc:docMk/>
            <pc:sldMk cId="1558837248" sldId="497"/>
            <ac:spMk id="2" creationId="{69C51ED4-3940-4F14-8B0D-AA4601891FB8}"/>
          </ac:spMkLst>
        </pc:spChg>
        <pc:spChg chg="del">
          <ac:chgData name="Thomas Stensitzki" userId="75cafe6b-2f2a-469b-85c4-eec3b9c972ba" providerId="ADAL" clId="{13A7DD84-EBC7-44DF-A4B8-478E332BAF16}" dt="2021-08-05T17:02:44.111" v="966" actId="700"/>
          <ac:spMkLst>
            <pc:docMk/>
            <pc:sldMk cId="1558837248" sldId="497"/>
            <ac:spMk id="3" creationId="{FB1E46B9-CD68-45B3-8D97-0E2AB0527B7E}"/>
          </ac:spMkLst>
        </pc:spChg>
        <pc:spChg chg="add mod ord">
          <ac:chgData name="Thomas Stensitzki" userId="75cafe6b-2f2a-469b-85c4-eec3b9c972ba" providerId="ADAL" clId="{13A7DD84-EBC7-44DF-A4B8-478E332BAF16}" dt="2021-08-05T17:03:03.097" v="970" actId="14100"/>
          <ac:spMkLst>
            <pc:docMk/>
            <pc:sldMk cId="1558837248" sldId="497"/>
            <ac:spMk id="4" creationId="{89E5E786-9479-4281-A319-525DF43CE462}"/>
          </ac:spMkLst>
        </pc:spChg>
        <pc:picChg chg="add mod">
          <ac:chgData name="Thomas Stensitzki" userId="75cafe6b-2f2a-469b-85c4-eec3b9c972ba" providerId="ADAL" clId="{13A7DD84-EBC7-44DF-A4B8-478E332BAF16}" dt="2021-08-05T17:03:33.862" v="976" actId="1076"/>
          <ac:picMkLst>
            <pc:docMk/>
            <pc:sldMk cId="1558837248" sldId="497"/>
            <ac:picMk id="6146" creationId="{9A16EA35-B6EC-41E2-9608-1AA88EBC50F4}"/>
          </ac:picMkLst>
        </pc:picChg>
        <pc:picChg chg="add mod">
          <ac:chgData name="Thomas Stensitzki" userId="75cafe6b-2f2a-469b-85c4-eec3b9c972ba" providerId="ADAL" clId="{13A7DD84-EBC7-44DF-A4B8-478E332BAF16}" dt="2021-08-05T17:03:43.313" v="978" actId="1582"/>
          <ac:picMkLst>
            <pc:docMk/>
            <pc:sldMk cId="1558837248" sldId="497"/>
            <ac:picMk id="6148" creationId="{CC357F81-EE87-468F-96BF-BBE453B5A62E}"/>
          </ac:picMkLst>
        </pc:picChg>
        <pc:picChg chg="add mod">
          <ac:chgData name="Thomas Stensitzki" userId="75cafe6b-2f2a-469b-85c4-eec3b9c972ba" providerId="ADAL" clId="{13A7DD84-EBC7-44DF-A4B8-478E332BAF16}" dt="2021-08-05T17:04:44.398" v="986" actId="1076"/>
          <ac:picMkLst>
            <pc:docMk/>
            <pc:sldMk cId="1558837248" sldId="497"/>
            <ac:picMk id="6150" creationId="{995EC3C0-E0B3-4717-BB9A-A538D12F17B4}"/>
          </ac:picMkLst>
        </pc:picChg>
      </pc:sldChg>
      <pc:sldChg chg="modSp add mod ord">
        <pc:chgData name="Thomas Stensitzki" userId="75cafe6b-2f2a-469b-85c4-eec3b9c972ba" providerId="ADAL" clId="{13A7DD84-EBC7-44DF-A4B8-478E332BAF16}" dt="2021-08-10T16:57:13.622" v="1508" actId="14100"/>
        <pc:sldMkLst>
          <pc:docMk/>
          <pc:sldMk cId="4139680906" sldId="498"/>
        </pc:sldMkLst>
        <pc:spChg chg="mod">
          <ac:chgData name="Thomas Stensitzki" userId="75cafe6b-2f2a-469b-85c4-eec3b9c972ba" providerId="ADAL" clId="{13A7DD84-EBC7-44DF-A4B8-478E332BAF16}" dt="2021-08-10T16:57:13.622" v="1508" actId="14100"/>
          <ac:spMkLst>
            <pc:docMk/>
            <pc:sldMk cId="4139680906" sldId="498"/>
            <ac:spMk id="2" creationId="{909DC09D-B9A6-4493-9A72-1CA7ECB1F5CA}"/>
          </ac:spMkLst>
        </pc:spChg>
        <pc:spChg chg="mod">
          <ac:chgData name="Thomas Stensitzki" userId="75cafe6b-2f2a-469b-85c4-eec3b9c972ba" providerId="ADAL" clId="{13A7DD84-EBC7-44DF-A4B8-478E332BAF16}" dt="2021-08-10T16:57:05.903" v="1507" actId="20577"/>
          <ac:spMkLst>
            <pc:docMk/>
            <pc:sldMk cId="4139680906" sldId="498"/>
            <ac:spMk id="5" creationId="{C24DACB5-1BEC-4C86-9652-BAFD8DE56FEF}"/>
          </ac:spMkLst>
        </pc:spChg>
      </pc:sldChg>
      <pc:sldChg chg="addSp delSp modSp new mod modAnim modNotesTx">
        <pc:chgData name="Thomas Stensitzki" userId="75cafe6b-2f2a-469b-85c4-eec3b9c972ba" providerId="ADAL" clId="{13A7DD84-EBC7-44DF-A4B8-478E332BAF16}" dt="2021-08-10T16:54:10.286" v="1332"/>
        <pc:sldMkLst>
          <pc:docMk/>
          <pc:sldMk cId="1091876782" sldId="499"/>
        </pc:sldMkLst>
        <pc:spChg chg="mod">
          <ac:chgData name="Thomas Stensitzki" userId="75cafe6b-2f2a-469b-85c4-eec3b9c972ba" providerId="ADAL" clId="{13A7DD84-EBC7-44DF-A4B8-478E332BAF16}" dt="2021-08-05T17:18:42.160" v="1084"/>
          <ac:spMkLst>
            <pc:docMk/>
            <pc:sldMk cId="1091876782" sldId="499"/>
            <ac:spMk id="2" creationId="{D33506D9-1D44-4E8B-9B82-65AFBD9BDE53}"/>
          </ac:spMkLst>
        </pc:spChg>
        <pc:picChg chg="add mod">
          <ac:chgData name="Thomas Stensitzki" userId="75cafe6b-2f2a-469b-85c4-eec3b9c972ba" providerId="ADAL" clId="{13A7DD84-EBC7-44DF-A4B8-478E332BAF16}" dt="2021-08-05T17:22:21.389" v="1147" actId="1440"/>
          <ac:picMkLst>
            <pc:docMk/>
            <pc:sldMk cId="1091876782" sldId="499"/>
            <ac:picMk id="3" creationId="{EE4A2AB9-39AD-49DF-A297-C13FE0D693CD}"/>
          </ac:picMkLst>
        </pc:picChg>
        <pc:picChg chg="add mod">
          <ac:chgData name="Thomas Stensitzki" userId="75cafe6b-2f2a-469b-85c4-eec3b9c972ba" providerId="ADAL" clId="{13A7DD84-EBC7-44DF-A4B8-478E332BAF16}" dt="2021-08-05T17:22:25.461" v="1148" actId="1440"/>
          <ac:picMkLst>
            <pc:docMk/>
            <pc:sldMk cId="1091876782" sldId="499"/>
            <ac:picMk id="5" creationId="{D4104401-2A14-415F-9B7B-602DA7B40BAE}"/>
          </ac:picMkLst>
        </pc:picChg>
        <pc:picChg chg="add del mod">
          <ac:chgData name="Thomas Stensitzki" userId="75cafe6b-2f2a-469b-85c4-eec3b9c972ba" providerId="ADAL" clId="{13A7DD84-EBC7-44DF-A4B8-478E332BAF16}" dt="2021-08-05T17:19:49.825" v="1092" actId="478"/>
          <ac:picMkLst>
            <pc:docMk/>
            <pc:sldMk cId="1091876782" sldId="499"/>
            <ac:picMk id="8194" creationId="{67D65A69-A83B-43A4-BE74-BD7EC1B02204}"/>
          </ac:picMkLst>
        </pc:picChg>
        <pc:picChg chg="add mod">
          <ac:chgData name="Thomas Stensitzki" userId="75cafe6b-2f2a-469b-85c4-eec3b9c972ba" providerId="ADAL" clId="{13A7DD84-EBC7-44DF-A4B8-478E332BAF16}" dt="2021-08-05T17:22:14.998" v="1146" actId="1440"/>
          <ac:picMkLst>
            <pc:docMk/>
            <pc:sldMk cId="1091876782" sldId="499"/>
            <ac:picMk id="8196" creationId="{D6510E23-D3DC-46EF-806A-43289CE1280D}"/>
          </ac:picMkLst>
        </pc:picChg>
      </pc:sldChg>
      <pc:sldChg chg="addSp modSp new mod modNotesTx">
        <pc:chgData name="Thomas Stensitzki" userId="75cafe6b-2f2a-469b-85c4-eec3b9c972ba" providerId="ADAL" clId="{13A7DD84-EBC7-44DF-A4B8-478E332BAF16}" dt="2021-08-05T17:24:57.099" v="1178"/>
        <pc:sldMkLst>
          <pc:docMk/>
          <pc:sldMk cId="3233405587" sldId="500"/>
        </pc:sldMkLst>
        <pc:spChg chg="mod">
          <ac:chgData name="Thomas Stensitzki" userId="75cafe6b-2f2a-469b-85c4-eec3b9c972ba" providerId="ADAL" clId="{13A7DD84-EBC7-44DF-A4B8-478E332BAF16}" dt="2021-08-05T17:24:04.114" v="1170" actId="1076"/>
          <ac:spMkLst>
            <pc:docMk/>
            <pc:sldMk cId="3233405587" sldId="500"/>
            <ac:spMk id="2" creationId="{DA4C3CC7-19B9-4B6A-80D5-2768276B32DF}"/>
          </ac:spMkLst>
        </pc:spChg>
        <pc:picChg chg="add mod">
          <ac:chgData name="Thomas Stensitzki" userId="75cafe6b-2f2a-469b-85c4-eec3b9c972ba" providerId="ADAL" clId="{13A7DD84-EBC7-44DF-A4B8-478E332BAF16}" dt="2021-08-05T17:24:15.381" v="1173" actId="1440"/>
          <ac:picMkLst>
            <pc:docMk/>
            <pc:sldMk cId="3233405587" sldId="500"/>
            <ac:picMk id="10242" creationId="{A09CCC85-CE71-4434-B3D8-BB730F4BC6D3}"/>
          </ac:picMkLst>
        </pc:picChg>
      </pc:sldChg>
      <pc:sldChg chg="addSp delSp modSp add del mod">
        <pc:chgData name="Thomas Stensitzki" userId="75cafe6b-2f2a-469b-85c4-eec3b9c972ba" providerId="ADAL" clId="{13A7DD84-EBC7-44DF-A4B8-478E332BAF16}" dt="2021-08-05T17:22:31.063" v="1149" actId="47"/>
        <pc:sldMkLst>
          <pc:docMk/>
          <pc:sldMk cId="3953422346" sldId="500"/>
        </pc:sldMkLst>
        <pc:picChg chg="del">
          <ac:chgData name="Thomas Stensitzki" userId="75cafe6b-2f2a-469b-85c4-eec3b9c972ba" providerId="ADAL" clId="{13A7DD84-EBC7-44DF-A4B8-478E332BAF16}" dt="2021-08-05T17:20:03.055" v="1094" actId="478"/>
          <ac:picMkLst>
            <pc:docMk/>
            <pc:sldMk cId="3953422346" sldId="500"/>
            <ac:picMk id="3" creationId="{EE4A2AB9-39AD-49DF-A297-C13FE0D693CD}"/>
          </ac:picMkLst>
        </pc:picChg>
        <pc:picChg chg="add mod">
          <ac:chgData name="Thomas Stensitzki" userId="75cafe6b-2f2a-469b-85c4-eec3b9c972ba" providerId="ADAL" clId="{13A7DD84-EBC7-44DF-A4B8-478E332BAF16}" dt="2021-08-05T17:20:09.279" v="1097" actId="1076"/>
          <ac:picMkLst>
            <pc:docMk/>
            <pc:sldMk cId="3953422346" sldId="500"/>
            <ac:picMk id="9218" creationId="{B71FA1C6-0A05-4403-8027-4AABA67B905B}"/>
          </ac:picMkLst>
        </pc:picChg>
      </pc:sldChg>
      <pc:sldChg chg="modSp add mod ord">
        <pc:chgData name="Thomas Stensitzki" userId="75cafe6b-2f2a-469b-85c4-eec3b9c972ba" providerId="ADAL" clId="{13A7DD84-EBC7-44DF-A4B8-478E332BAF16}" dt="2021-08-10T16:52:35.276" v="1212" actId="1035"/>
        <pc:sldMkLst>
          <pc:docMk/>
          <pc:sldMk cId="1828632953" sldId="501"/>
        </pc:sldMkLst>
        <pc:spChg chg="mod">
          <ac:chgData name="Thomas Stensitzki" userId="75cafe6b-2f2a-469b-85c4-eec3b9c972ba" providerId="ADAL" clId="{13A7DD84-EBC7-44DF-A4B8-478E332BAF16}" dt="2021-08-10T16:52:35.276" v="1212" actId="1035"/>
          <ac:spMkLst>
            <pc:docMk/>
            <pc:sldMk cId="1828632953" sldId="501"/>
            <ac:spMk id="2" creationId="{909DC09D-B9A6-4493-9A72-1CA7ECB1F5CA}"/>
          </ac:spMkLst>
        </pc:spChg>
      </pc:sldChg>
      <pc:sldChg chg="modSp add mod">
        <pc:chgData name="Thomas Stensitzki" userId="75cafe6b-2f2a-469b-85c4-eec3b9c972ba" providerId="ADAL" clId="{13A7DD84-EBC7-44DF-A4B8-478E332BAF16}" dt="2021-08-10T16:52:53.743" v="1245" actId="14100"/>
        <pc:sldMkLst>
          <pc:docMk/>
          <pc:sldMk cId="705434850" sldId="502"/>
        </pc:sldMkLst>
        <pc:spChg chg="mod">
          <ac:chgData name="Thomas Stensitzki" userId="75cafe6b-2f2a-469b-85c4-eec3b9c972ba" providerId="ADAL" clId="{13A7DD84-EBC7-44DF-A4B8-478E332BAF16}" dt="2021-08-10T16:52:53.743" v="1245" actId="14100"/>
          <ac:spMkLst>
            <pc:docMk/>
            <pc:sldMk cId="705434850" sldId="502"/>
            <ac:spMk id="2" creationId="{909DC09D-B9A6-4493-9A72-1CA7ECB1F5CA}"/>
          </ac:spMkLst>
        </pc:spChg>
      </pc:sldChg>
      <pc:sldChg chg="modSp add mod ord">
        <pc:chgData name="Thomas Stensitzki" userId="75cafe6b-2f2a-469b-85c4-eec3b9c972ba" providerId="ADAL" clId="{13A7DD84-EBC7-44DF-A4B8-478E332BAF16}" dt="2021-08-10T16:53:11.242" v="1273" actId="14100"/>
        <pc:sldMkLst>
          <pc:docMk/>
          <pc:sldMk cId="2116552428" sldId="503"/>
        </pc:sldMkLst>
        <pc:spChg chg="mod">
          <ac:chgData name="Thomas Stensitzki" userId="75cafe6b-2f2a-469b-85c4-eec3b9c972ba" providerId="ADAL" clId="{13A7DD84-EBC7-44DF-A4B8-478E332BAF16}" dt="2021-08-10T16:53:11.242" v="1273" actId="14100"/>
          <ac:spMkLst>
            <pc:docMk/>
            <pc:sldMk cId="2116552428" sldId="503"/>
            <ac:spMk id="2" creationId="{909DC09D-B9A6-4493-9A72-1CA7ECB1F5CA}"/>
          </ac:spMkLst>
        </pc:spChg>
      </pc:sldChg>
      <pc:sldChg chg="modSp add mod ord">
        <pc:chgData name="Thomas Stensitzki" userId="75cafe6b-2f2a-469b-85c4-eec3b9c972ba" providerId="ADAL" clId="{13A7DD84-EBC7-44DF-A4B8-478E332BAF16}" dt="2021-08-10T16:53:21.263" v="1291" actId="1036"/>
        <pc:sldMkLst>
          <pc:docMk/>
          <pc:sldMk cId="2167590192" sldId="504"/>
        </pc:sldMkLst>
        <pc:spChg chg="mod">
          <ac:chgData name="Thomas Stensitzki" userId="75cafe6b-2f2a-469b-85c4-eec3b9c972ba" providerId="ADAL" clId="{13A7DD84-EBC7-44DF-A4B8-478E332BAF16}" dt="2021-08-10T16:53:21.263" v="1291" actId="1036"/>
          <ac:spMkLst>
            <pc:docMk/>
            <pc:sldMk cId="2167590192" sldId="504"/>
            <ac:spMk id="2" creationId="{909DC09D-B9A6-4493-9A72-1CA7ECB1F5CA}"/>
          </ac:spMkLst>
        </pc:spChg>
      </pc:sldChg>
      <pc:sldChg chg="modSp add mod ord">
        <pc:chgData name="Thomas Stensitzki" userId="75cafe6b-2f2a-469b-85c4-eec3b9c972ba" providerId="ADAL" clId="{13A7DD84-EBC7-44DF-A4B8-478E332BAF16}" dt="2021-08-10T16:53:40.039" v="1328" actId="14100"/>
        <pc:sldMkLst>
          <pc:docMk/>
          <pc:sldMk cId="2730644169" sldId="505"/>
        </pc:sldMkLst>
        <pc:spChg chg="mod">
          <ac:chgData name="Thomas Stensitzki" userId="75cafe6b-2f2a-469b-85c4-eec3b9c972ba" providerId="ADAL" clId="{13A7DD84-EBC7-44DF-A4B8-478E332BAF16}" dt="2021-08-10T16:53:40.039" v="1328" actId="14100"/>
          <ac:spMkLst>
            <pc:docMk/>
            <pc:sldMk cId="2730644169" sldId="505"/>
            <ac:spMk id="2" creationId="{909DC09D-B9A6-4493-9A72-1CA7ECB1F5CA}"/>
          </ac:spMkLst>
        </pc:spChg>
      </pc:sldChg>
      <pc:sldChg chg="modSp add mod ord">
        <pc:chgData name="Thomas Stensitzki" userId="75cafe6b-2f2a-469b-85c4-eec3b9c972ba" providerId="ADAL" clId="{13A7DD84-EBC7-44DF-A4B8-478E332BAF16}" dt="2021-08-10T16:56:27.659" v="1473" actId="20577"/>
        <pc:sldMkLst>
          <pc:docMk/>
          <pc:sldMk cId="1492262341" sldId="506"/>
        </pc:sldMkLst>
        <pc:spChg chg="mod">
          <ac:chgData name="Thomas Stensitzki" userId="75cafe6b-2f2a-469b-85c4-eec3b9c972ba" providerId="ADAL" clId="{13A7DD84-EBC7-44DF-A4B8-478E332BAF16}" dt="2021-08-10T16:55:06.419" v="1379" actId="14100"/>
          <ac:spMkLst>
            <pc:docMk/>
            <pc:sldMk cId="1492262341" sldId="506"/>
            <ac:spMk id="2" creationId="{909DC09D-B9A6-4493-9A72-1CA7ECB1F5CA}"/>
          </ac:spMkLst>
        </pc:spChg>
        <pc:spChg chg="mod">
          <ac:chgData name="Thomas Stensitzki" userId="75cafe6b-2f2a-469b-85c4-eec3b9c972ba" providerId="ADAL" clId="{13A7DD84-EBC7-44DF-A4B8-478E332BAF16}" dt="2021-08-10T16:56:27.659" v="1473" actId="20577"/>
          <ac:spMkLst>
            <pc:docMk/>
            <pc:sldMk cId="1492262341" sldId="506"/>
            <ac:spMk id="5" creationId="{C24DACB5-1BEC-4C86-9652-BAFD8DE56FEF}"/>
          </ac:spMkLst>
        </pc:spChg>
      </pc:sldChg>
      <pc:sldChg chg="modSp add mod">
        <pc:chgData name="Thomas Stensitzki" userId="75cafe6b-2f2a-469b-85c4-eec3b9c972ba" providerId="ADAL" clId="{13A7DD84-EBC7-44DF-A4B8-478E332BAF16}" dt="2021-08-10T16:56:24.464" v="1472" actId="20577"/>
        <pc:sldMkLst>
          <pc:docMk/>
          <pc:sldMk cId="2246989815" sldId="507"/>
        </pc:sldMkLst>
        <pc:spChg chg="mod">
          <ac:chgData name="Thomas Stensitzki" userId="75cafe6b-2f2a-469b-85c4-eec3b9c972ba" providerId="ADAL" clId="{13A7DD84-EBC7-44DF-A4B8-478E332BAF16}" dt="2021-08-10T16:55:22.616" v="1387" actId="1035"/>
          <ac:spMkLst>
            <pc:docMk/>
            <pc:sldMk cId="2246989815" sldId="507"/>
            <ac:spMk id="2" creationId="{909DC09D-B9A6-4493-9A72-1CA7ECB1F5CA}"/>
          </ac:spMkLst>
        </pc:spChg>
        <pc:spChg chg="mod">
          <ac:chgData name="Thomas Stensitzki" userId="75cafe6b-2f2a-469b-85c4-eec3b9c972ba" providerId="ADAL" clId="{13A7DD84-EBC7-44DF-A4B8-478E332BAF16}" dt="2021-08-10T16:56:24.464" v="1472" actId="20577"/>
          <ac:spMkLst>
            <pc:docMk/>
            <pc:sldMk cId="2246989815" sldId="507"/>
            <ac:spMk id="5" creationId="{C24DACB5-1BEC-4C86-9652-BAFD8DE56FEF}"/>
          </ac:spMkLst>
        </pc:spChg>
      </pc:sldChg>
      <pc:sldChg chg="modSp add mod">
        <pc:chgData name="Thomas Stensitzki" userId="75cafe6b-2f2a-469b-85c4-eec3b9c972ba" providerId="ADAL" clId="{13A7DD84-EBC7-44DF-A4B8-478E332BAF16}" dt="2021-08-10T16:56:19.865" v="1471" actId="20577"/>
        <pc:sldMkLst>
          <pc:docMk/>
          <pc:sldMk cId="389331669" sldId="508"/>
        </pc:sldMkLst>
        <pc:spChg chg="mod">
          <ac:chgData name="Thomas Stensitzki" userId="75cafe6b-2f2a-469b-85c4-eec3b9c972ba" providerId="ADAL" clId="{13A7DD84-EBC7-44DF-A4B8-478E332BAF16}" dt="2021-08-10T16:55:35.133" v="1417" actId="1036"/>
          <ac:spMkLst>
            <pc:docMk/>
            <pc:sldMk cId="389331669" sldId="508"/>
            <ac:spMk id="2" creationId="{909DC09D-B9A6-4493-9A72-1CA7ECB1F5CA}"/>
          </ac:spMkLst>
        </pc:spChg>
        <pc:spChg chg="mod">
          <ac:chgData name="Thomas Stensitzki" userId="75cafe6b-2f2a-469b-85c4-eec3b9c972ba" providerId="ADAL" clId="{13A7DD84-EBC7-44DF-A4B8-478E332BAF16}" dt="2021-08-10T16:56:19.865" v="1471" actId="20577"/>
          <ac:spMkLst>
            <pc:docMk/>
            <pc:sldMk cId="389331669" sldId="508"/>
            <ac:spMk id="5" creationId="{C24DACB5-1BEC-4C86-9652-BAFD8DE56FEF}"/>
          </ac:spMkLst>
        </pc:spChg>
      </pc:sldChg>
      <pc:sldChg chg="modSp add mod ord">
        <pc:chgData name="Thomas Stensitzki" userId="75cafe6b-2f2a-469b-85c4-eec3b9c972ba" providerId="ADAL" clId="{13A7DD84-EBC7-44DF-A4B8-478E332BAF16}" dt="2021-08-10T16:56:16.455" v="1470" actId="20577"/>
        <pc:sldMkLst>
          <pc:docMk/>
          <pc:sldMk cId="3227978394" sldId="509"/>
        </pc:sldMkLst>
        <pc:spChg chg="mod">
          <ac:chgData name="Thomas Stensitzki" userId="75cafe6b-2f2a-469b-85c4-eec3b9c972ba" providerId="ADAL" clId="{13A7DD84-EBC7-44DF-A4B8-478E332BAF16}" dt="2021-08-10T16:55:54.443" v="1442" actId="1036"/>
          <ac:spMkLst>
            <pc:docMk/>
            <pc:sldMk cId="3227978394" sldId="509"/>
            <ac:spMk id="2" creationId="{909DC09D-B9A6-4493-9A72-1CA7ECB1F5CA}"/>
          </ac:spMkLst>
        </pc:spChg>
        <pc:spChg chg="mod">
          <ac:chgData name="Thomas Stensitzki" userId="75cafe6b-2f2a-469b-85c4-eec3b9c972ba" providerId="ADAL" clId="{13A7DD84-EBC7-44DF-A4B8-478E332BAF16}" dt="2021-08-10T16:56:16.455" v="1470" actId="20577"/>
          <ac:spMkLst>
            <pc:docMk/>
            <pc:sldMk cId="3227978394" sldId="509"/>
            <ac:spMk id="5" creationId="{C24DACB5-1BEC-4C86-9652-BAFD8DE56FEF}"/>
          </ac:spMkLst>
        </pc:spChg>
      </pc:sldChg>
      <pc:sldChg chg="modSp add mod">
        <pc:chgData name="Thomas Stensitzki" userId="75cafe6b-2f2a-469b-85c4-eec3b9c972ba" providerId="ADAL" clId="{13A7DD84-EBC7-44DF-A4B8-478E332BAF16}" dt="2021-08-10T16:56:13.257" v="1469" actId="20577"/>
        <pc:sldMkLst>
          <pc:docMk/>
          <pc:sldMk cId="222762613" sldId="510"/>
        </pc:sldMkLst>
        <pc:spChg chg="mod">
          <ac:chgData name="Thomas Stensitzki" userId="75cafe6b-2f2a-469b-85c4-eec3b9c972ba" providerId="ADAL" clId="{13A7DD84-EBC7-44DF-A4B8-478E332BAF16}" dt="2021-08-10T16:56:10.651" v="1468" actId="14100"/>
          <ac:spMkLst>
            <pc:docMk/>
            <pc:sldMk cId="222762613" sldId="510"/>
            <ac:spMk id="2" creationId="{909DC09D-B9A6-4493-9A72-1CA7ECB1F5CA}"/>
          </ac:spMkLst>
        </pc:spChg>
        <pc:spChg chg="mod">
          <ac:chgData name="Thomas Stensitzki" userId="75cafe6b-2f2a-469b-85c4-eec3b9c972ba" providerId="ADAL" clId="{13A7DD84-EBC7-44DF-A4B8-478E332BAF16}" dt="2021-08-10T16:56:13.257" v="1469" actId="20577"/>
          <ac:spMkLst>
            <pc:docMk/>
            <pc:sldMk cId="222762613" sldId="510"/>
            <ac:spMk id="5" creationId="{C24DACB5-1BEC-4C86-9652-BAFD8DE56FEF}"/>
          </ac:spMkLst>
        </pc:spChg>
      </pc:sldChg>
      <pc:sldChg chg="modSp add mod">
        <pc:chgData name="Thomas Stensitzki" userId="75cafe6b-2f2a-469b-85c4-eec3b9c972ba" providerId="ADAL" clId="{13A7DD84-EBC7-44DF-A4B8-478E332BAF16}" dt="2021-08-10T16:56:51.530" v="1502" actId="1035"/>
        <pc:sldMkLst>
          <pc:docMk/>
          <pc:sldMk cId="1154144205" sldId="511"/>
        </pc:sldMkLst>
        <pc:spChg chg="mod">
          <ac:chgData name="Thomas Stensitzki" userId="75cafe6b-2f2a-469b-85c4-eec3b9c972ba" providerId="ADAL" clId="{13A7DD84-EBC7-44DF-A4B8-478E332BAF16}" dt="2021-08-10T16:56:51.530" v="1502" actId="1035"/>
          <ac:spMkLst>
            <pc:docMk/>
            <pc:sldMk cId="1154144205" sldId="511"/>
            <ac:spMk id="2" creationId="{909DC09D-B9A6-4493-9A72-1CA7ECB1F5CA}"/>
          </ac:spMkLst>
        </pc:spChg>
      </pc:sldChg>
      <pc:sldChg chg="modSp add mod">
        <pc:chgData name="Thomas Stensitzki" userId="75cafe6b-2f2a-469b-85c4-eec3b9c972ba" providerId="ADAL" clId="{13A7DD84-EBC7-44DF-A4B8-478E332BAF16}" dt="2021-08-10T16:57:27.205" v="1511" actId="14100"/>
        <pc:sldMkLst>
          <pc:docMk/>
          <pc:sldMk cId="409371138" sldId="512"/>
        </pc:sldMkLst>
        <pc:spChg chg="mod">
          <ac:chgData name="Thomas Stensitzki" userId="75cafe6b-2f2a-469b-85c4-eec3b9c972ba" providerId="ADAL" clId="{13A7DD84-EBC7-44DF-A4B8-478E332BAF16}" dt="2021-08-10T16:57:27.205" v="1511" actId="14100"/>
          <ac:spMkLst>
            <pc:docMk/>
            <pc:sldMk cId="409371138" sldId="512"/>
            <ac:spMk id="2" creationId="{909DC09D-B9A6-4493-9A72-1CA7ECB1F5CA}"/>
          </ac:spMkLst>
        </pc:spChg>
      </pc:sldChg>
      <pc:sldChg chg="addSp modSp new mod">
        <pc:chgData name="Thomas Stensitzki" userId="75cafe6b-2f2a-469b-85c4-eec3b9c972ba" providerId="ADAL" clId="{13A7DD84-EBC7-44DF-A4B8-478E332BAF16}" dt="2021-08-12T08:25:12.450" v="1635" actId="255"/>
        <pc:sldMkLst>
          <pc:docMk/>
          <pc:sldMk cId="2923837414" sldId="513"/>
        </pc:sldMkLst>
        <pc:spChg chg="mod">
          <ac:chgData name="Thomas Stensitzki" userId="75cafe6b-2f2a-469b-85c4-eec3b9c972ba" providerId="ADAL" clId="{13A7DD84-EBC7-44DF-A4B8-478E332BAF16}" dt="2021-08-12T08:21:38.595" v="1578" actId="20577"/>
          <ac:spMkLst>
            <pc:docMk/>
            <pc:sldMk cId="2923837414" sldId="513"/>
            <ac:spMk id="2" creationId="{BE2F18A5-78AE-405E-A20F-1654BB71EEC0}"/>
          </ac:spMkLst>
        </pc:spChg>
        <pc:spChg chg="mod">
          <ac:chgData name="Thomas Stensitzki" userId="75cafe6b-2f2a-469b-85c4-eec3b9c972ba" providerId="ADAL" clId="{13A7DD84-EBC7-44DF-A4B8-478E332BAF16}" dt="2021-08-12T08:25:12.450" v="1635" actId="255"/>
          <ac:spMkLst>
            <pc:docMk/>
            <pc:sldMk cId="2923837414" sldId="513"/>
            <ac:spMk id="3" creationId="{0EF91AAF-22C9-467A-BB36-B9178FCA5D28}"/>
          </ac:spMkLst>
        </pc:spChg>
        <pc:picChg chg="add mod">
          <ac:chgData name="Thomas Stensitzki" userId="75cafe6b-2f2a-469b-85c4-eec3b9c972ba" providerId="ADAL" clId="{13A7DD84-EBC7-44DF-A4B8-478E332BAF16}" dt="2021-08-12T08:23:34.516" v="1619" actId="1440"/>
          <ac:picMkLst>
            <pc:docMk/>
            <pc:sldMk cId="2923837414" sldId="513"/>
            <ac:picMk id="5" creationId="{4E13512F-C714-449D-B13D-17EE7BDEB782}"/>
          </ac:picMkLst>
        </pc:picChg>
      </pc:sldChg>
    </pc:docChg>
  </pc:docChgLst>
  <pc:docChgLst>
    <pc:chgData name="Thomas Stensitzki" userId="75cafe6b-2f2a-469b-85c4-eec3b9c972ba" providerId="ADAL" clId="{BE8F4EE5-CF52-46AD-A386-2ADC59A29254}"/>
    <pc:docChg chg="modSld">
      <pc:chgData name="Thomas Stensitzki" userId="75cafe6b-2f2a-469b-85c4-eec3b9c972ba" providerId="ADAL" clId="{BE8F4EE5-CF52-46AD-A386-2ADC59A29254}" dt="2021-02-04T16:39:39.722" v="6"/>
      <pc:docMkLst>
        <pc:docMk/>
      </pc:docMkLst>
      <pc:sldChg chg="modSp mod">
        <pc:chgData name="Thomas Stensitzki" userId="75cafe6b-2f2a-469b-85c4-eec3b9c972ba" providerId="ADAL" clId="{BE8F4EE5-CF52-46AD-A386-2ADC59A29254}" dt="2021-02-04T16:39:39.722" v="6"/>
        <pc:sldMkLst>
          <pc:docMk/>
          <pc:sldMk cId="2855324227" sldId="257"/>
        </pc:sldMkLst>
        <pc:graphicFrameChg chg="mod modGraphic">
          <ac:chgData name="Thomas Stensitzki" userId="75cafe6b-2f2a-469b-85c4-eec3b9c972ba" providerId="ADAL" clId="{BE8F4EE5-CF52-46AD-A386-2ADC59A29254}" dt="2021-02-04T16:39:39.722" v="6"/>
          <ac:graphicFrameMkLst>
            <pc:docMk/>
            <pc:sldMk cId="2855324227" sldId="257"/>
            <ac:graphicFrameMk id="6" creationId="{0F955DCC-462D-431D-BBDE-26F10687D590}"/>
          </ac:graphicFrameMkLst>
        </pc:graphicFrameChg>
      </pc:sldChg>
    </pc:docChg>
  </pc:docChgLst>
  <pc:docChgLst>
    <pc:chgData name="Thomas Stensitzki" userId="75cafe6b-2f2a-469b-85c4-eec3b9c972ba" providerId="ADAL" clId="{04798C56-1619-44FF-99CC-951BCBEDA3B6}"/>
    <pc:docChg chg="undo custSel addSld delSld modSld sldOrd addSection modSection">
      <pc:chgData name="Thomas Stensitzki" userId="75cafe6b-2f2a-469b-85c4-eec3b9c972ba" providerId="ADAL" clId="{04798C56-1619-44FF-99CC-951BCBEDA3B6}" dt="2021-10-24T11:56:50.744" v="5141" actId="20577"/>
      <pc:docMkLst>
        <pc:docMk/>
      </pc:docMkLst>
      <pc:sldChg chg="modSp mod">
        <pc:chgData name="Thomas Stensitzki" userId="75cafe6b-2f2a-469b-85c4-eec3b9c972ba" providerId="ADAL" clId="{04798C56-1619-44FF-99CC-951BCBEDA3B6}" dt="2021-10-16T08:06:48.501" v="11" actId="20577"/>
        <pc:sldMkLst>
          <pc:docMk/>
          <pc:sldMk cId="671489701" sldId="256"/>
        </pc:sldMkLst>
        <pc:spChg chg="mod">
          <ac:chgData name="Thomas Stensitzki" userId="75cafe6b-2f2a-469b-85c4-eec3b9c972ba" providerId="ADAL" clId="{04798C56-1619-44FF-99CC-951BCBEDA3B6}" dt="2021-10-16T08:06:48.501" v="11" actId="20577"/>
          <ac:spMkLst>
            <pc:docMk/>
            <pc:sldMk cId="671489701" sldId="256"/>
            <ac:spMk id="3" creationId="{CBA95633-B02D-4A15-A8B1-A38E0A70FD27}"/>
          </ac:spMkLst>
        </pc:spChg>
      </pc:sldChg>
      <pc:sldChg chg="modSp mod">
        <pc:chgData name="Thomas Stensitzki" userId="75cafe6b-2f2a-469b-85c4-eec3b9c972ba" providerId="ADAL" clId="{04798C56-1619-44FF-99CC-951BCBEDA3B6}" dt="2021-10-21T13:06:10.613" v="4427"/>
        <pc:sldMkLst>
          <pc:docMk/>
          <pc:sldMk cId="2855324227" sldId="257"/>
        </pc:sldMkLst>
        <pc:spChg chg="mod">
          <ac:chgData name="Thomas Stensitzki" userId="75cafe6b-2f2a-469b-85c4-eec3b9c972ba" providerId="ADAL" clId="{04798C56-1619-44FF-99CC-951BCBEDA3B6}" dt="2021-10-16T08:07:25.110" v="63" actId="20577"/>
          <ac:spMkLst>
            <pc:docMk/>
            <pc:sldMk cId="2855324227" sldId="257"/>
            <ac:spMk id="5" creationId="{EE6719E1-4DB6-4D58-BA77-937CF975247C}"/>
          </ac:spMkLst>
        </pc:spChg>
        <pc:graphicFrameChg chg="mod modGraphic">
          <ac:chgData name="Thomas Stensitzki" userId="75cafe6b-2f2a-469b-85c4-eec3b9c972ba" providerId="ADAL" clId="{04798C56-1619-44FF-99CC-951BCBEDA3B6}" dt="2021-10-21T13:06:10.613" v="4427"/>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04798C56-1619-44FF-99CC-951BCBEDA3B6}" dt="2021-10-21T13:34:15.525" v="5128" actId="20577"/>
        <pc:sldMkLst>
          <pc:docMk/>
          <pc:sldMk cId="3332792154" sldId="258"/>
        </pc:sldMkLst>
        <pc:spChg chg="mod">
          <ac:chgData name="Thomas Stensitzki" userId="75cafe6b-2f2a-469b-85c4-eec3b9c972ba" providerId="ADAL" clId="{04798C56-1619-44FF-99CC-951BCBEDA3B6}" dt="2021-10-21T13:34:15.525" v="5128" actId="20577"/>
          <ac:spMkLst>
            <pc:docMk/>
            <pc:sldMk cId="3332792154" sldId="258"/>
            <ac:spMk id="3" creationId="{3A5A44EB-7FB9-473A-8ED3-C49DDD2E65AB}"/>
          </ac:spMkLst>
        </pc:spChg>
      </pc:sldChg>
      <pc:sldChg chg="delSp mod ord">
        <pc:chgData name="Thomas Stensitzki" userId="75cafe6b-2f2a-469b-85c4-eec3b9c972ba" providerId="ADAL" clId="{04798C56-1619-44FF-99CC-951BCBEDA3B6}" dt="2021-10-21T13:05:33.349" v="4423"/>
        <pc:sldMkLst>
          <pc:docMk/>
          <pc:sldMk cId="2698998357" sldId="260"/>
        </pc:sldMkLst>
        <pc:spChg chg="del">
          <ac:chgData name="Thomas Stensitzki" userId="75cafe6b-2f2a-469b-85c4-eec3b9c972ba" providerId="ADAL" clId="{04798C56-1619-44FF-99CC-951BCBEDA3B6}" dt="2021-10-16T08:29:25.765" v="179" actId="478"/>
          <ac:spMkLst>
            <pc:docMk/>
            <pc:sldMk cId="2698998357" sldId="260"/>
            <ac:spMk id="6" creationId="{AC7B595A-A4C5-4A86-B8F3-29469F0A7A0E}"/>
          </ac:spMkLst>
        </pc:spChg>
      </pc:sldChg>
      <pc:sldChg chg="modSp mod">
        <pc:chgData name="Thomas Stensitzki" userId="75cafe6b-2f2a-469b-85c4-eec3b9c972ba" providerId="ADAL" clId="{04798C56-1619-44FF-99CC-951BCBEDA3B6}" dt="2021-10-24T11:56:50.744" v="5141" actId="20577"/>
        <pc:sldMkLst>
          <pc:docMk/>
          <pc:sldMk cId="4007670073" sldId="268"/>
        </pc:sldMkLst>
        <pc:spChg chg="mod">
          <ac:chgData name="Thomas Stensitzki" userId="75cafe6b-2f2a-469b-85c4-eec3b9c972ba" providerId="ADAL" clId="{04798C56-1619-44FF-99CC-951BCBEDA3B6}" dt="2021-10-24T11:56:50.744" v="5141" actId="20577"/>
          <ac:spMkLst>
            <pc:docMk/>
            <pc:sldMk cId="4007670073" sldId="268"/>
            <ac:spMk id="5" creationId="{F3459BE7-1731-4733-A912-12977C68CFD6}"/>
          </ac:spMkLst>
        </pc:spChg>
      </pc:sldChg>
      <pc:sldChg chg="modSp mod">
        <pc:chgData name="Thomas Stensitzki" userId="75cafe6b-2f2a-469b-85c4-eec3b9c972ba" providerId="ADAL" clId="{04798C56-1619-44FF-99CC-951BCBEDA3B6}" dt="2021-10-18T07:06:30.752" v="4422" actId="6549"/>
        <pc:sldMkLst>
          <pc:docMk/>
          <pc:sldMk cId="2721051844" sldId="269"/>
        </pc:sldMkLst>
        <pc:spChg chg="mod">
          <ac:chgData name="Thomas Stensitzki" userId="75cafe6b-2f2a-469b-85c4-eec3b9c972ba" providerId="ADAL" clId="{04798C56-1619-44FF-99CC-951BCBEDA3B6}" dt="2021-10-18T07:06:30.752" v="4422" actId="6549"/>
          <ac:spMkLst>
            <pc:docMk/>
            <pc:sldMk cId="2721051844" sldId="269"/>
            <ac:spMk id="5" creationId="{C24DACB5-1BEC-4C86-9652-BAFD8DE56FEF}"/>
          </ac:spMkLst>
        </pc:spChg>
      </pc:sldChg>
      <pc:sldChg chg="modSp mod ord">
        <pc:chgData name="Thomas Stensitzki" userId="75cafe6b-2f2a-469b-85c4-eec3b9c972ba" providerId="ADAL" clId="{04798C56-1619-44FF-99CC-951BCBEDA3B6}" dt="2021-10-21T13:05:36.332" v="4424"/>
        <pc:sldMkLst>
          <pc:docMk/>
          <pc:sldMk cId="53967156" sldId="297"/>
        </pc:sldMkLst>
        <pc:spChg chg="mod">
          <ac:chgData name="Thomas Stensitzki" userId="75cafe6b-2f2a-469b-85c4-eec3b9c972ba" providerId="ADAL" clId="{04798C56-1619-44FF-99CC-951BCBEDA3B6}" dt="2021-10-16T08:30:11.002" v="185" actId="6549"/>
          <ac:spMkLst>
            <pc:docMk/>
            <pc:sldMk cId="53967156" sldId="297"/>
            <ac:spMk id="4" creationId="{F3A15CBD-C746-44A3-A4F0-4898CE2F02E6}"/>
          </ac:spMkLst>
        </pc:spChg>
        <pc:spChg chg="mod">
          <ac:chgData name="Thomas Stensitzki" userId="75cafe6b-2f2a-469b-85c4-eec3b9c972ba" providerId="ADAL" clId="{04798C56-1619-44FF-99CC-951BCBEDA3B6}" dt="2021-10-16T08:30:33.213" v="195" actId="6549"/>
          <ac:spMkLst>
            <pc:docMk/>
            <pc:sldMk cId="53967156" sldId="297"/>
            <ac:spMk id="5" creationId="{F3459BE7-1731-4733-A912-12977C68CFD6}"/>
          </ac:spMkLst>
        </pc:spChg>
      </pc:sldChg>
      <pc:sldChg chg="modSp del modAnim">
        <pc:chgData name="Thomas Stensitzki" userId="75cafe6b-2f2a-469b-85c4-eec3b9c972ba" providerId="ADAL" clId="{04798C56-1619-44FF-99CC-951BCBEDA3B6}" dt="2021-10-21T13:33:34.479" v="5107" actId="47"/>
        <pc:sldMkLst>
          <pc:docMk/>
          <pc:sldMk cId="222169851" sldId="312"/>
        </pc:sldMkLst>
        <pc:spChg chg="mod">
          <ac:chgData name="Thomas Stensitzki" userId="75cafe6b-2f2a-469b-85c4-eec3b9c972ba" providerId="ADAL" clId="{04798C56-1619-44FF-99CC-951BCBEDA3B6}" dt="2021-10-21T13:22:22.075" v="4490" actId="20577"/>
          <ac:spMkLst>
            <pc:docMk/>
            <pc:sldMk cId="222169851" sldId="312"/>
            <ac:spMk id="4" creationId="{7B30EE16-D925-417D-89E0-E0CFDA2C14B8}"/>
          </ac:spMkLst>
        </pc:spChg>
        <pc:spChg chg="mod">
          <ac:chgData name="Thomas Stensitzki" userId="75cafe6b-2f2a-469b-85c4-eec3b9c972ba" providerId="ADAL" clId="{04798C56-1619-44FF-99CC-951BCBEDA3B6}" dt="2021-10-21T13:28:58.491" v="4803" actId="20577"/>
          <ac:spMkLst>
            <pc:docMk/>
            <pc:sldMk cId="222169851" sldId="312"/>
            <ac:spMk id="5" creationId="{E4B561B6-C0CF-43D8-8BC7-F305B96C47C8}"/>
          </ac:spMkLst>
        </pc:spChg>
      </pc:sldChg>
      <pc:sldChg chg="modSp del mod">
        <pc:chgData name="Thomas Stensitzki" userId="75cafe6b-2f2a-469b-85c4-eec3b9c972ba" providerId="ADAL" clId="{04798C56-1619-44FF-99CC-951BCBEDA3B6}" dt="2021-10-16T08:53:15.876" v="252" actId="47"/>
        <pc:sldMkLst>
          <pc:docMk/>
          <pc:sldMk cId="3298503951" sldId="372"/>
        </pc:sldMkLst>
        <pc:spChg chg="mod">
          <ac:chgData name="Thomas Stensitzki" userId="75cafe6b-2f2a-469b-85c4-eec3b9c972ba" providerId="ADAL" clId="{04798C56-1619-44FF-99CC-951BCBEDA3B6}" dt="2021-10-16T08:52:50.564" v="250" actId="1076"/>
          <ac:spMkLst>
            <pc:docMk/>
            <pc:sldMk cId="3298503951" sldId="372"/>
            <ac:spMk id="2" creationId="{909DC09D-B9A6-4493-9A72-1CA7ECB1F5CA}"/>
          </ac:spMkLst>
        </pc:spChg>
      </pc:sldChg>
      <pc:sldChg chg="modSp mod">
        <pc:chgData name="Thomas Stensitzki" userId="75cafe6b-2f2a-469b-85c4-eec3b9c972ba" providerId="ADAL" clId="{04798C56-1619-44FF-99CC-951BCBEDA3B6}" dt="2021-10-18T06:50:38.860" v="3514" actId="14100"/>
        <pc:sldMkLst>
          <pc:docMk/>
          <pc:sldMk cId="2227487991" sldId="378"/>
        </pc:sldMkLst>
        <pc:spChg chg="mod">
          <ac:chgData name="Thomas Stensitzki" userId="75cafe6b-2f2a-469b-85c4-eec3b9c972ba" providerId="ADAL" clId="{04798C56-1619-44FF-99CC-951BCBEDA3B6}" dt="2021-10-18T06:50:38.860" v="3514" actId="14100"/>
          <ac:spMkLst>
            <pc:docMk/>
            <pc:sldMk cId="2227487991" sldId="378"/>
            <ac:spMk id="2" creationId="{909DC09D-B9A6-4493-9A72-1CA7ECB1F5CA}"/>
          </ac:spMkLst>
        </pc:spChg>
        <pc:spChg chg="mod">
          <ac:chgData name="Thomas Stensitzki" userId="75cafe6b-2f2a-469b-85c4-eec3b9c972ba" providerId="ADAL" clId="{04798C56-1619-44FF-99CC-951BCBEDA3B6}" dt="2021-10-16T09:06:08.755" v="275" actId="20577"/>
          <ac:spMkLst>
            <pc:docMk/>
            <pc:sldMk cId="2227487991" sldId="378"/>
            <ac:spMk id="4" creationId="{D12969B4-351A-4517-A5B8-3E6AD9CDB206}"/>
          </ac:spMkLst>
        </pc:spChg>
        <pc:spChg chg="mod">
          <ac:chgData name="Thomas Stensitzki" userId="75cafe6b-2f2a-469b-85c4-eec3b9c972ba" providerId="ADAL" clId="{04798C56-1619-44FF-99CC-951BCBEDA3B6}" dt="2021-10-16T11:37:02.088" v="3118" actId="20577"/>
          <ac:spMkLst>
            <pc:docMk/>
            <pc:sldMk cId="2227487991" sldId="378"/>
            <ac:spMk id="5" creationId="{C24DACB5-1BEC-4C86-9652-BAFD8DE56FEF}"/>
          </ac:spMkLst>
        </pc:spChg>
      </pc:sldChg>
      <pc:sldChg chg="del">
        <pc:chgData name="Thomas Stensitzki" userId="75cafe6b-2f2a-469b-85c4-eec3b9c972ba" providerId="ADAL" clId="{04798C56-1619-44FF-99CC-951BCBEDA3B6}" dt="2021-10-16T08:52:41.648" v="249" actId="47"/>
        <pc:sldMkLst>
          <pc:docMk/>
          <pc:sldMk cId="2708846828" sldId="392"/>
        </pc:sldMkLst>
      </pc:sldChg>
      <pc:sldChg chg="del">
        <pc:chgData name="Thomas Stensitzki" userId="75cafe6b-2f2a-469b-85c4-eec3b9c972ba" providerId="ADAL" clId="{04798C56-1619-44FF-99CC-951BCBEDA3B6}" dt="2021-10-16T08:53:12.649" v="251" actId="47"/>
        <pc:sldMkLst>
          <pc:docMk/>
          <pc:sldMk cId="403790565" sldId="492"/>
        </pc:sldMkLst>
      </pc:sldChg>
      <pc:sldChg chg="del">
        <pc:chgData name="Thomas Stensitzki" userId="75cafe6b-2f2a-469b-85c4-eec3b9c972ba" providerId="ADAL" clId="{04798C56-1619-44FF-99CC-951BCBEDA3B6}" dt="2021-10-16T08:52:30.817" v="248" actId="47"/>
        <pc:sldMkLst>
          <pc:docMk/>
          <pc:sldMk cId="2819505311" sldId="493"/>
        </pc:sldMkLst>
      </pc:sldChg>
      <pc:sldChg chg="del">
        <pc:chgData name="Thomas Stensitzki" userId="75cafe6b-2f2a-469b-85c4-eec3b9c972ba" providerId="ADAL" clId="{04798C56-1619-44FF-99CC-951BCBEDA3B6}" dt="2021-10-16T08:53:12.649" v="251" actId="47"/>
        <pc:sldMkLst>
          <pc:docMk/>
          <pc:sldMk cId="900203790" sldId="494"/>
        </pc:sldMkLst>
      </pc:sldChg>
      <pc:sldChg chg="del">
        <pc:chgData name="Thomas Stensitzki" userId="75cafe6b-2f2a-469b-85c4-eec3b9c972ba" providerId="ADAL" clId="{04798C56-1619-44FF-99CC-951BCBEDA3B6}" dt="2021-10-16T08:53:12.649" v="251" actId="47"/>
        <pc:sldMkLst>
          <pc:docMk/>
          <pc:sldMk cId="2871162903" sldId="495"/>
        </pc:sldMkLst>
      </pc:sldChg>
      <pc:sldChg chg="del">
        <pc:chgData name="Thomas Stensitzki" userId="75cafe6b-2f2a-469b-85c4-eec3b9c972ba" providerId="ADAL" clId="{04798C56-1619-44FF-99CC-951BCBEDA3B6}" dt="2021-10-16T08:53:15.876" v="252" actId="47"/>
        <pc:sldMkLst>
          <pc:docMk/>
          <pc:sldMk cId="503783842" sldId="496"/>
        </pc:sldMkLst>
      </pc:sldChg>
      <pc:sldChg chg="del">
        <pc:chgData name="Thomas Stensitzki" userId="75cafe6b-2f2a-469b-85c4-eec3b9c972ba" providerId="ADAL" clId="{04798C56-1619-44FF-99CC-951BCBEDA3B6}" dt="2021-10-16T08:52:30.817" v="248" actId="47"/>
        <pc:sldMkLst>
          <pc:docMk/>
          <pc:sldMk cId="1558837248" sldId="497"/>
        </pc:sldMkLst>
      </pc:sldChg>
      <pc:sldChg chg="del">
        <pc:chgData name="Thomas Stensitzki" userId="75cafe6b-2f2a-469b-85c4-eec3b9c972ba" providerId="ADAL" clId="{04798C56-1619-44FF-99CC-951BCBEDA3B6}" dt="2021-10-16T08:52:30.817" v="248" actId="47"/>
        <pc:sldMkLst>
          <pc:docMk/>
          <pc:sldMk cId="4139680906" sldId="498"/>
        </pc:sldMkLst>
      </pc:sldChg>
      <pc:sldChg chg="del">
        <pc:chgData name="Thomas Stensitzki" userId="75cafe6b-2f2a-469b-85c4-eec3b9c972ba" providerId="ADAL" clId="{04798C56-1619-44FF-99CC-951BCBEDA3B6}" dt="2021-10-16T08:53:15.876" v="252" actId="47"/>
        <pc:sldMkLst>
          <pc:docMk/>
          <pc:sldMk cId="1091876782" sldId="499"/>
        </pc:sldMkLst>
      </pc:sldChg>
      <pc:sldChg chg="del">
        <pc:chgData name="Thomas Stensitzki" userId="75cafe6b-2f2a-469b-85c4-eec3b9c972ba" providerId="ADAL" clId="{04798C56-1619-44FF-99CC-951BCBEDA3B6}" dt="2021-10-16T08:52:30.817" v="248" actId="47"/>
        <pc:sldMkLst>
          <pc:docMk/>
          <pc:sldMk cId="3233405587" sldId="500"/>
        </pc:sldMkLst>
      </pc:sldChg>
      <pc:sldChg chg="del">
        <pc:chgData name="Thomas Stensitzki" userId="75cafe6b-2f2a-469b-85c4-eec3b9c972ba" providerId="ADAL" clId="{04798C56-1619-44FF-99CC-951BCBEDA3B6}" dt="2021-10-16T08:53:12.649" v="251" actId="47"/>
        <pc:sldMkLst>
          <pc:docMk/>
          <pc:sldMk cId="1828632953" sldId="501"/>
        </pc:sldMkLst>
      </pc:sldChg>
      <pc:sldChg chg="del">
        <pc:chgData name="Thomas Stensitzki" userId="75cafe6b-2f2a-469b-85c4-eec3b9c972ba" providerId="ADAL" clId="{04798C56-1619-44FF-99CC-951BCBEDA3B6}" dt="2021-10-16T08:53:12.649" v="251" actId="47"/>
        <pc:sldMkLst>
          <pc:docMk/>
          <pc:sldMk cId="705434850" sldId="502"/>
        </pc:sldMkLst>
      </pc:sldChg>
      <pc:sldChg chg="del">
        <pc:chgData name="Thomas Stensitzki" userId="75cafe6b-2f2a-469b-85c4-eec3b9c972ba" providerId="ADAL" clId="{04798C56-1619-44FF-99CC-951BCBEDA3B6}" dt="2021-10-16T08:53:12.649" v="251" actId="47"/>
        <pc:sldMkLst>
          <pc:docMk/>
          <pc:sldMk cId="2116552428" sldId="503"/>
        </pc:sldMkLst>
      </pc:sldChg>
      <pc:sldChg chg="del">
        <pc:chgData name="Thomas Stensitzki" userId="75cafe6b-2f2a-469b-85c4-eec3b9c972ba" providerId="ADAL" clId="{04798C56-1619-44FF-99CC-951BCBEDA3B6}" dt="2021-10-16T08:53:12.649" v="251" actId="47"/>
        <pc:sldMkLst>
          <pc:docMk/>
          <pc:sldMk cId="2167590192" sldId="504"/>
        </pc:sldMkLst>
      </pc:sldChg>
      <pc:sldChg chg="del">
        <pc:chgData name="Thomas Stensitzki" userId="75cafe6b-2f2a-469b-85c4-eec3b9c972ba" providerId="ADAL" clId="{04798C56-1619-44FF-99CC-951BCBEDA3B6}" dt="2021-10-16T08:53:15.876" v="252" actId="47"/>
        <pc:sldMkLst>
          <pc:docMk/>
          <pc:sldMk cId="2730644169" sldId="505"/>
        </pc:sldMkLst>
      </pc:sldChg>
      <pc:sldChg chg="del">
        <pc:chgData name="Thomas Stensitzki" userId="75cafe6b-2f2a-469b-85c4-eec3b9c972ba" providerId="ADAL" clId="{04798C56-1619-44FF-99CC-951BCBEDA3B6}" dt="2021-10-16T08:52:30.817" v="248" actId="47"/>
        <pc:sldMkLst>
          <pc:docMk/>
          <pc:sldMk cId="1492262341" sldId="506"/>
        </pc:sldMkLst>
      </pc:sldChg>
      <pc:sldChg chg="del">
        <pc:chgData name="Thomas Stensitzki" userId="75cafe6b-2f2a-469b-85c4-eec3b9c972ba" providerId="ADAL" clId="{04798C56-1619-44FF-99CC-951BCBEDA3B6}" dt="2021-10-16T08:52:30.817" v="248" actId="47"/>
        <pc:sldMkLst>
          <pc:docMk/>
          <pc:sldMk cId="2246989815" sldId="507"/>
        </pc:sldMkLst>
      </pc:sldChg>
      <pc:sldChg chg="del">
        <pc:chgData name="Thomas Stensitzki" userId="75cafe6b-2f2a-469b-85c4-eec3b9c972ba" providerId="ADAL" clId="{04798C56-1619-44FF-99CC-951BCBEDA3B6}" dt="2021-10-16T08:52:30.817" v="248" actId="47"/>
        <pc:sldMkLst>
          <pc:docMk/>
          <pc:sldMk cId="389331669" sldId="508"/>
        </pc:sldMkLst>
      </pc:sldChg>
      <pc:sldChg chg="del">
        <pc:chgData name="Thomas Stensitzki" userId="75cafe6b-2f2a-469b-85c4-eec3b9c972ba" providerId="ADAL" clId="{04798C56-1619-44FF-99CC-951BCBEDA3B6}" dt="2021-10-16T08:52:30.817" v="248" actId="47"/>
        <pc:sldMkLst>
          <pc:docMk/>
          <pc:sldMk cId="3227978394" sldId="509"/>
        </pc:sldMkLst>
      </pc:sldChg>
      <pc:sldChg chg="del">
        <pc:chgData name="Thomas Stensitzki" userId="75cafe6b-2f2a-469b-85c4-eec3b9c972ba" providerId="ADAL" clId="{04798C56-1619-44FF-99CC-951BCBEDA3B6}" dt="2021-10-16T08:52:30.817" v="248" actId="47"/>
        <pc:sldMkLst>
          <pc:docMk/>
          <pc:sldMk cId="222762613" sldId="510"/>
        </pc:sldMkLst>
      </pc:sldChg>
      <pc:sldChg chg="del">
        <pc:chgData name="Thomas Stensitzki" userId="75cafe6b-2f2a-469b-85c4-eec3b9c972ba" providerId="ADAL" clId="{04798C56-1619-44FF-99CC-951BCBEDA3B6}" dt="2021-10-16T08:52:30.817" v="248" actId="47"/>
        <pc:sldMkLst>
          <pc:docMk/>
          <pc:sldMk cId="1154144205" sldId="511"/>
        </pc:sldMkLst>
      </pc:sldChg>
      <pc:sldChg chg="del">
        <pc:chgData name="Thomas Stensitzki" userId="75cafe6b-2f2a-469b-85c4-eec3b9c972ba" providerId="ADAL" clId="{04798C56-1619-44FF-99CC-951BCBEDA3B6}" dt="2021-10-16T08:52:30.817" v="248" actId="47"/>
        <pc:sldMkLst>
          <pc:docMk/>
          <pc:sldMk cId="409371138" sldId="512"/>
        </pc:sldMkLst>
      </pc:sldChg>
      <pc:sldChg chg="addSp delSp modSp new mod modClrScheme chgLayout">
        <pc:chgData name="Thomas Stensitzki" userId="75cafe6b-2f2a-469b-85c4-eec3b9c972ba" providerId="ADAL" clId="{04798C56-1619-44FF-99CC-951BCBEDA3B6}" dt="2021-10-16T08:51:58.903" v="247" actId="1076"/>
        <pc:sldMkLst>
          <pc:docMk/>
          <pc:sldMk cId="2395924320" sldId="514"/>
        </pc:sldMkLst>
        <pc:spChg chg="del mod ord">
          <ac:chgData name="Thomas Stensitzki" userId="75cafe6b-2f2a-469b-85c4-eec3b9c972ba" providerId="ADAL" clId="{04798C56-1619-44FF-99CC-951BCBEDA3B6}" dt="2021-10-16T08:48:19.894" v="219" actId="700"/>
          <ac:spMkLst>
            <pc:docMk/>
            <pc:sldMk cId="2395924320" sldId="514"/>
            <ac:spMk id="2" creationId="{01FB363C-BCA7-43D4-A2C7-94DD6B2716CE}"/>
          </ac:spMkLst>
        </pc:spChg>
        <pc:spChg chg="del">
          <ac:chgData name="Thomas Stensitzki" userId="75cafe6b-2f2a-469b-85c4-eec3b9c972ba" providerId="ADAL" clId="{04798C56-1619-44FF-99CC-951BCBEDA3B6}" dt="2021-10-16T08:48:19.894" v="219" actId="700"/>
          <ac:spMkLst>
            <pc:docMk/>
            <pc:sldMk cId="2395924320" sldId="514"/>
            <ac:spMk id="3" creationId="{4E50326A-442F-4BBC-A63A-E76CCF1A2677}"/>
          </ac:spMkLst>
        </pc:spChg>
        <pc:spChg chg="add mod ord">
          <ac:chgData name="Thomas Stensitzki" userId="75cafe6b-2f2a-469b-85c4-eec3b9c972ba" providerId="ADAL" clId="{04798C56-1619-44FF-99CC-951BCBEDA3B6}" dt="2021-10-16T08:48:19.894" v="219" actId="700"/>
          <ac:spMkLst>
            <pc:docMk/>
            <pc:sldMk cId="2395924320" sldId="514"/>
            <ac:spMk id="4" creationId="{BC4CCBB5-60CA-4E97-BDCF-05CC269D742F}"/>
          </ac:spMkLst>
        </pc:spChg>
        <pc:spChg chg="add mod">
          <ac:chgData name="Thomas Stensitzki" userId="75cafe6b-2f2a-469b-85c4-eec3b9c972ba" providerId="ADAL" clId="{04798C56-1619-44FF-99CC-951BCBEDA3B6}" dt="2021-10-16T08:50:07.144" v="232" actId="14100"/>
          <ac:spMkLst>
            <pc:docMk/>
            <pc:sldMk cId="2395924320" sldId="514"/>
            <ac:spMk id="7" creationId="{AC653FA9-1AB6-49AB-B58A-9D12BB4A4394}"/>
          </ac:spMkLst>
        </pc:spChg>
        <pc:spChg chg="add del mod">
          <ac:chgData name="Thomas Stensitzki" userId="75cafe6b-2f2a-469b-85c4-eec3b9c972ba" providerId="ADAL" clId="{04798C56-1619-44FF-99CC-951BCBEDA3B6}" dt="2021-10-16T08:50:45.666" v="238" actId="22"/>
          <ac:spMkLst>
            <pc:docMk/>
            <pc:sldMk cId="2395924320" sldId="514"/>
            <ac:spMk id="9" creationId="{40C187F2-C573-4CA5-B9DB-398D9EA0C398}"/>
          </ac:spMkLst>
        </pc:spChg>
        <pc:spChg chg="add mod">
          <ac:chgData name="Thomas Stensitzki" userId="75cafe6b-2f2a-469b-85c4-eec3b9c972ba" providerId="ADAL" clId="{04798C56-1619-44FF-99CC-951BCBEDA3B6}" dt="2021-10-16T08:51:58.903" v="247" actId="1076"/>
          <ac:spMkLst>
            <pc:docMk/>
            <pc:sldMk cId="2395924320" sldId="514"/>
            <ac:spMk id="11" creationId="{DBAF0D92-4F5B-43B3-858F-5EAB5EC10308}"/>
          </ac:spMkLst>
        </pc:spChg>
        <pc:picChg chg="add mod">
          <ac:chgData name="Thomas Stensitzki" userId="75cafe6b-2f2a-469b-85c4-eec3b9c972ba" providerId="ADAL" clId="{04798C56-1619-44FF-99CC-951BCBEDA3B6}" dt="2021-10-16T08:49:01.526" v="227" actId="1440"/>
          <ac:picMkLst>
            <pc:docMk/>
            <pc:sldMk cId="2395924320" sldId="514"/>
            <ac:picMk id="6" creationId="{69AC6E8A-ECCC-4CAE-8164-9F3F87C4F2D6}"/>
          </ac:picMkLst>
        </pc:picChg>
      </pc:sldChg>
      <pc:sldChg chg="addSp delSp modSp add mod ord">
        <pc:chgData name="Thomas Stensitzki" userId="75cafe6b-2f2a-469b-85c4-eec3b9c972ba" providerId="ADAL" clId="{04798C56-1619-44FF-99CC-951BCBEDA3B6}" dt="2021-10-18T07:00:13.981" v="4091" actId="14100"/>
        <pc:sldMkLst>
          <pc:docMk/>
          <pc:sldMk cId="3797754622" sldId="515"/>
        </pc:sldMkLst>
        <pc:spChg chg="mod">
          <ac:chgData name="Thomas Stensitzki" userId="75cafe6b-2f2a-469b-85c4-eec3b9c972ba" providerId="ADAL" clId="{04798C56-1619-44FF-99CC-951BCBEDA3B6}" dt="2021-10-18T07:00:13.981" v="4091" actId="14100"/>
          <ac:spMkLst>
            <pc:docMk/>
            <pc:sldMk cId="3797754622" sldId="515"/>
            <ac:spMk id="2" creationId="{909DC09D-B9A6-4493-9A72-1CA7ECB1F5CA}"/>
          </ac:spMkLst>
        </pc:spChg>
        <pc:spChg chg="mod">
          <ac:chgData name="Thomas Stensitzki" userId="75cafe6b-2f2a-469b-85c4-eec3b9c972ba" providerId="ADAL" clId="{04798C56-1619-44FF-99CC-951BCBEDA3B6}" dt="2021-10-16T09:06:00.255" v="265" actId="20577"/>
          <ac:spMkLst>
            <pc:docMk/>
            <pc:sldMk cId="3797754622" sldId="515"/>
            <ac:spMk id="4" creationId="{D12969B4-351A-4517-A5B8-3E6AD9CDB206}"/>
          </ac:spMkLst>
        </pc:spChg>
        <pc:spChg chg="mod">
          <ac:chgData name="Thomas Stensitzki" userId="75cafe6b-2f2a-469b-85c4-eec3b9c972ba" providerId="ADAL" clId="{04798C56-1619-44FF-99CC-951BCBEDA3B6}" dt="2021-10-16T11:37:25.797" v="3122" actId="20577"/>
          <ac:spMkLst>
            <pc:docMk/>
            <pc:sldMk cId="3797754622" sldId="515"/>
            <ac:spMk id="5" creationId="{C24DACB5-1BEC-4C86-9652-BAFD8DE56FEF}"/>
          </ac:spMkLst>
        </pc:spChg>
        <pc:spChg chg="add del">
          <ac:chgData name="Thomas Stensitzki" userId="75cafe6b-2f2a-469b-85c4-eec3b9c972ba" providerId="ADAL" clId="{04798C56-1619-44FF-99CC-951BCBEDA3B6}" dt="2021-10-16T09:07:15.720" v="289" actId="22"/>
          <ac:spMkLst>
            <pc:docMk/>
            <pc:sldMk cId="3797754622" sldId="515"/>
            <ac:spMk id="6" creationId="{D11E1C29-625B-4233-A181-BC1380056693}"/>
          </ac:spMkLst>
        </pc:spChg>
      </pc:sldChg>
      <pc:sldChg chg="addSp modSp new mod modAnim">
        <pc:chgData name="Thomas Stensitzki" userId="75cafe6b-2f2a-469b-85c4-eec3b9c972ba" providerId="ADAL" clId="{04798C56-1619-44FF-99CC-951BCBEDA3B6}" dt="2021-10-18T07:00:48.371" v="4132"/>
        <pc:sldMkLst>
          <pc:docMk/>
          <pc:sldMk cId="2712056554" sldId="516"/>
        </pc:sldMkLst>
        <pc:spChg chg="mod">
          <ac:chgData name="Thomas Stensitzki" userId="75cafe6b-2f2a-469b-85c4-eec3b9c972ba" providerId="ADAL" clId="{04798C56-1619-44FF-99CC-951BCBEDA3B6}" dt="2021-10-16T09:10:53.320" v="392"/>
          <ac:spMkLst>
            <pc:docMk/>
            <pc:sldMk cId="2712056554" sldId="516"/>
            <ac:spMk id="2" creationId="{F884F3B4-BE70-4584-85CE-8207FCF82B50}"/>
          </ac:spMkLst>
        </pc:spChg>
        <pc:spChg chg="mod">
          <ac:chgData name="Thomas Stensitzki" userId="75cafe6b-2f2a-469b-85c4-eec3b9c972ba" providerId="ADAL" clId="{04798C56-1619-44FF-99CC-951BCBEDA3B6}" dt="2021-10-16T09:13:57.657" v="501" actId="20577"/>
          <ac:spMkLst>
            <pc:docMk/>
            <pc:sldMk cId="2712056554" sldId="516"/>
            <ac:spMk id="3" creationId="{A07B2357-9CF7-41EB-B7DA-519817A3BA59}"/>
          </ac:spMkLst>
        </pc:spChg>
        <pc:picChg chg="add mod">
          <ac:chgData name="Thomas Stensitzki" userId="75cafe6b-2f2a-469b-85c4-eec3b9c972ba" providerId="ADAL" clId="{04798C56-1619-44FF-99CC-951BCBEDA3B6}" dt="2021-10-16T09:12:13.968" v="477" actId="1076"/>
          <ac:picMkLst>
            <pc:docMk/>
            <pc:sldMk cId="2712056554" sldId="516"/>
            <ac:picMk id="4" creationId="{EE4A7BB7-6D9F-4B05-ABAF-258031170F8E}"/>
          </ac:picMkLst>
        </pc:picChg>
        <pc:picChg chg="add mod">
          <ac:chgData name="Thomas Stensitzki" userId="75cafe6b-2f2a-469b-85c4-eec3b9c972ba" providerId="ADAL" clId="{04798C56-1619-44FF-99CC-951BCBEDA3B6}" dt="2021-10-16T09:13:01.534" v="486" actId="14100"/>
          <ac:picMkLst>
            <pc:docMk/>
            <pc:sldMk cId="2712056554" sldId="516"/>
            <ac:picMk id="5" creationId="{60C5CCFD-7218-458F-B770-0C937F31B6DD}"/>
          </ac:picMkLst>
        </pc:picChg>
        <pc:picChg chg="add mod">
          <ac:chgData name="Thomas Stensitzki" userId="75cafe6b-2f2a-469b-85c4-eec3b9c972ba" providerId="ADAL" clId="{04798C56-1619-44FF-99CC-951BCBEDA3B6}" dt="2021-10-16T09:13:15.236" v="489" actId="1440"/>
          <ac:picMkLst>
            <pc:docMk/>
            <pc:sldMk cId="2712056554" sldId="516"/>
            <ac:picMk id="1026" creationId="{61DD7B04-A79F-47EE-9FA3-1EF3BAF2549A}"/>
          </ac:picMkLst>
        </pc:picChg>
      </pc:sldChg>
      <pc:sldChg chg="modSp new mod">
        <pc:chgData name="Thomas Stensitzki" userId="75cafe6b-2f2a-469b-85c4-eec3b9c972ba" providerId="ADAL" clId="{04798C56-1619-44FF-99CC-951BCBEDA3B6}" dt="2021-10-16T10:11:35.711" v="1477" actId="114"/>
        <pc:sldMkLst>
          <pc:docMk/>
          <pc:sldMk cId="2592263701" sldId="517"/>
        </pc:sldMkLst>
        <pc:spChg chg="mod">
          <ac:chgData name="Thomas Stensitzki" userId="75cafe6b-2f2a-469b-85c4-eec3b9c972ba" providerId="ADAL" clId="{04798C56-1619-44FF-99CC-951BCBEDA3B6}" dt="2021-10-16T09:30:04.338" v="551"/>
          <ac:spMkLst>
            <pc:docMk/>
            <pc:sldMk cId="2592263701" sldId="517"/>
            <ac:spMk id="2" creationId="{02873501-8633-41AE-A717-D3437F3C8D38}"/>
          </ac:spMkLst>
        </pc:spChg>
        <pc:spChg chg="mod">
          <ac:chgData name="Thomas Stensitzki" userId="75cafe6b-2f2a-469b-85c4-eec3b9c972ba" providerId="ADAL" clId="{04798C56-1619-44FF-99CC-951BCBEDA3B6}" dt="2021-10-16T10:11:35.711" v="1477" actId="114"/>
          <ac:spMkLst>
            <pc:docMk/>
            <pc:sldMk cId="2592263701" sldId="517"/>
            <ac:spMk id="3" creationId="{10D05E72-139E-4F93-9CF2-E461F306D3F4}"/>
          </ac:spMkLst>
        </pc:spChg>
      </pc:sldChg>
      <pc:sldChg chg="addSp delSp modSp new mod modAnim">
        <pc:chgData name="Thomas Stensitzki" userId="75cafe6b-2f2a-469b-85c4-eec3b9c972ba" providerId="ADAL" clId="{04798C56-1619-44FF-99CC-951BCBEDA3B6}" dt="2021-10-21T13:17:02.352" v="4448"/>
        <pc:sldMkLst>
          <pc:docMk/>
          <pc:sldMk cId="2691419104" sldId="518"/>
        </pc:sldMkLst>
        <pc:spChg chg="mod">
          <ac:chgData name="Thomas Stensitzki" userId="75cafe6b-2f2a-469b-85c4-eec3b9c972ba" providerId="ADAL" clId="{04798C56-1619-44FF-99CC-951BCBEDA3B6}" dt="2021-10-16T10:11:43.045" v="1498" actId="6549"/>
          <ac:spMkLst>
            <pc:docMk/>
            <pc:sldMk cId="2691419104" sldId="518"/>
            <ac:spMk id="2" creationId="{A47CE3D6-ACC4-4E98-8DA1-C7BC6FCDF7B9}"/>
          </ac:spMkLst>
        </pc:spChg>
        <pc:spChg chg="del">
          <ac:chgData name="Thomas Stensitzki" userId="75cafe6b-2f2a-469b-85c4-eec3b9c972ba" providerId="ADAL" clId="{04798C56-1619-44FF-99CC-951BCBEDA3B6}" dt="2021-10-16T09:45:53.303" v="581" actId="1032"/>
          <ac:spMkLst>
            <pc:docMk/>
            <pc:sldMk cId="2691419104" sldId="518"/>
            <ac:spMk id="3" creationId="{501241C8-CCBC-4F03-871B-75142A5CB54C}"/>
          </ac:spMkLst>
        </pc:spChg>
        <pc:spChg chg="add del mod">
          <ac:chgData name="Thomas Stensitzki" userId="75cafe6b-2f2a-469b-85c4-eec3b9c972ba" providerId="ADAL" clId="{04798C56-1619-44FF-99CC-951BCBEDA3B6}" dt="2021-10-16T10:07:41.388" v="1369" actId="11529"/>
          <ac:spMkLst>
            <pc:docMk/>
            <pc:sldMk cId="2691419104" sldId="518"/>
            <ac:spMk id="5" creationId="{83B9018F-CC53-4B54-976E-6EF789BC3E14}"/>
          </ac:spMkLst>
        </pc:spChg>
        <pc:spChg chg="add mod">
          <ac:chgData name="Thomas Stensitzki" userId="75cafe6b-2f2a-469b-85c4-eec3b9c972ba" providerId="ADAL" clId="{04798C56-1619-44FF-99CC-951BCBEDA3B6}" dt="2021-10-16T10:08:25.342" v="1383" actId="1076"/>
          <ac:spMkLst>
            <pc:docMk/>
            <pc:sldMk cId="2691419104" sldId="518"/>
            <ac:spMk id="6" creationId="{7AB9F773-04CA-4DD5-BCA9-88FFD3B0B9C4}"/>
          </ac:spMkLst>
        </pc:spChg>
        <pc:spChg chg="add mod">
          <ac:chgData name="Thomas Stensitzki" userId="75cafe6b-2f2a-469b-85c4-eec3b9c972ba" providerId="ADAL" clId="{04798C56-1619-44FF-99CC-951BCBEDA3B6}" dt="2021-10-16T10:08:37.455" v="1387" actId="6549"/>
          <ac:spMkLst>
            <pc:docMk/>
            <pc:sldMk cId="2691419104" sldId="518"/>
            <ac:spMk id="7" creationId="{0CD5DC5C-74CA-4EDA-9671-68CC7AD71556}"/>
          </ac:spMkLst>
        </pc:spChg>
        <pc:spChg chg="add mod">
          <ac:chgData name="Thomas Stensitzki" userId="75cafe6b-2f2a-469b-85c4-eec3b9c972ba" providerId="ADAL" clId="{04798C56-1619-44FF-99CC-951BCBEDA3B6}" dt="2021-10-16T10:08:48.758" v="1391" actId="6549"/>
          <ac:spMkLst>
            <pc:docMk/>
            <pc:sldMk cId="2691419104" sldId="518"/>
            <ac:spMk id="8" creationId="{C9B36C8D-8A39-40DD-B2C4-DDEB9D759FA0}"/>
          </ac:spMkLst>
        </pc:spChg>
        <pc:spChg chg="add mod">
          <ac:chgData name="Thomas Stensitzki" userId="75cafe6b-2f2a-469b-85c4-eec3b9c972ba" providerId="ADAL" clId="{04798C56-1619-44FF-99CC-951BCBEDA3B6}" dt="2021-10-16T10:09:18.980" v="1397" actId="20577"/>
          <ac:spMkLst>
            <pc:docMk/>
            <pc:sldMk cId="2691419104" sldId="518"/>
            <ac:spMk id="9" creationId="{E9BB9833-9F79-4B36-9636-CC4370E7DC8C}"/>
          </ac:spMkLst>
        </pc:spChg>
        <pc:spChg chg="add mod ord">
          <ac:chgData name="Thomas Stensitzki" userId="75cafe6b-2f2a-469b-85c4-eec3b9c972ba" providerId="ADAL" clId="{04798C56-1619-44FF-99CC-951BCBEDA3B6}" dt="2021-10-16T10:14:14.384" v="1505" actId="14100"/>
          <ac:spMkLst>
            <pc:docMk/>
            <pc:sldMk cId="2691419104" sldId="518"/>
            <ac:spMk id="10" creationId="{6A60B348-C845-407F-A247-0A246554E660}"/>
          </ac:spMkLst>
        </pc:spChg>
        <pc:graphicFrameChg chg="add mod modGraphic">
          <ac:chgData name="Thomas Stensitzki" userId="75cafe6b-2f2a-469b-85c4-eec3b9c972ba" providerId="ADAL" clId="{04798C56-1619-44FF-99CC-951BCBEDA3B6}" dt="2021-10-16T10:13:14.175" v="1499"/>
          <ac:graphicFrameMkLst>
            <pc:docMk/>
            <pc:sldMk cId="2691419104" sldId="518"/>
            <ac:graphicFrameMk id="4" creationId="{4AC86CB2-51E8-461A-9CF6-C0B8BF3C67EA}"/>
          </ac:graphicFrameMkLst>
        </pc:graphicFrameChg>
      </pc:sldChg>
      <pc:sldChg chg="addSp delSp modSp new mod">
        <pc:chgData name="Thomas Stensitzki" userId="75cafe6b-2f2a-469b-85c4-eec3b9c972ba" providerId="ADAL" clId="{04798C56-1619-44FF-99CC-951BCBEDA3B6}" dt="2021-10-16T10:16:13.903" v="1524" actId="1582"/>
        <pc:sldMkLst>
          <pc:docMk/>
          <pc:sldMk cId="2239521866" sldId="519"/>
        </pc:sldMkLst>
        <pc:spChg chg="mod">
          <ac:chgData name="Thomas Stensitzki" userId="75cafe6b-2f2a-469b-85c4-eec3b9c972ba" providerId="ADAL" clId="{04798C56-1619-44FF-99CC-951BCBEDA3B6}" dt="2021-10-16T10:15:28.597" v="1517"/>
          <ac:spMkLst>
            <pc:docMk/>
            <pc:sldMk cId="2239521866" sldId="519"/>
            <ac:spMk id="2" creationId="{75913CB6-469C-4453-AEDA-EE717EB96E3C}"/>
          </ac:spMkLst>
        </pc:spChg>
        <pc:spChg chg="del">
          <ac:chgData name="Thomas Stensitzki" userId="75cafe6b-2f2a-469b-85c4-eec3b9c972ba" providerId="ADAL" clId="{04798C56-1619-44FF-99CC-951BCBEDA3B6}" dt="2021-10-16T10:15:31.791" v="1518" actId="478"/>
          <ac:spMkLst>
            <pc:docMk/>
            <pc:sldMk cId="2239521866" sldId="519"/>
            <ac:spMk id="3" creationId="{27077580-231D-40E2-B229-13188EF2803B}"/>
          </ac:spMkLst>
        </pc:spChg>
        <pc:picChg chg="add mod">
          <ac:chgData name="Thomas Stensitzki" userId="75cafe6b-2f2a-469b-85c4-eec3b9c972ba" providerId="ADAL" clId="{04798C56-1619-44FF-99CC-951BCBEDA3B6}" dt="2021-10-16T10:15:55.797" v="1521" actId="1076"/>
          <ac:picMkLst>
            <pc:docMk/>
            <pc:sldMk cId="2239521866" sldId="519"/>
            <ac:picMk id="2050" creationId="{2A5A4F4F-8033-4E40-9E1E-76A41BBF5BF6}"/>
          </ac:picMkLst>
        </pc:picChg>
        <pc:cxnChg chg="add mod">
          <ac:chgData name="Thomas Stensitzki" userId="75cafe6b-2f2a-469b-85c4-eec3b9c972ba" providerId="ADAL" clId="{04798C56-1619-44FF-99CC-951BCBEDA3B6}" dt="2021-10-16T10:16:13.903" v="1524" actId="1582"/>
          <ac:cxnSpMkLst>
            <pc:docMk/>
            <pc:sldMk cId="2239521866" sldId="519"/>
            <ac:cxnSpMk id="5" creationId="{E012D3C3-9366-4C2A-9AB2-13279C03CA18}"/>
          </ac:cxnSpMkLst>
        </pc:cxnChg>
      </pc:sldChg>
      <pc:sldChg chg="addSp delSp modSp new mod">
        <pc:chgData name="Thomas Stensitzki" userId="75cafe6b-2f2a-469b-85c4-eec3b9c972ba" providerId="ADAL" clId="{04798C56-1619-44FF-99CC-951BCBEDA3B6}" dt="2021-10-16T10:20:24.982" v="1626" actId="1440"/>
        <pc:sldMkLst>
          <pc:docMk/>
          <pc:sldMk cId="2023308020" sldId="520"/>
        </pc:sldMkLst>
        <pc:spChg chg="mod">
          <ac:chgData name="Thomas Stensitzki" userId="75cafe6b-2f2a-469b-85c4-eec3b9c972ba" providerId="ADAL" clId="{04798C56-1619-44FF-99CC-951BCBEDA3B6}" dt="2021-10-16T10:18:58.345" v="1602"/>
          <ac:spMkLst>
            <pc:docMk/>
            <pc:sldMk cId="2023308020" sldId="520"/>
            <ac:spMk id="2" creationId="{873A3C1C-26A2-48C4-A072-652CE92B49A4}"/>
          </ac:spMkLst>
        </pc:spChg>
        <pc:spChg chg="del">
          <ac:chgData name="Thomas Stensitzki" userId="75cafe6b-2f2a-469b-85c4-eec3b9c972ba" providerId="ADAL" clId="{04798C56-1619-44FF-99CC-951BCBEDA3B6}" dt="2021-10-16T10:19:08.223" v="1603" actId="478"/>
          <ac:spMkLst>
            <pc:docMk/>
            <pc:sldMk cId="2023308020" sldId="520"/>
            <ac:spMk id="3" creationId="{787E991E-D7FF-420C-A4DB-65DDE4DA2A39}"/>
          </ac:spMkLst>
        </pc:spChg>
        <pc:picChg chg="add mod">
          <ac:chgData name="Thomas Stensitzki" userId="75cafe6b-2f2a-469b-85c4-eec3b9c972ba" providerId="ADAL" clId="{04798C56-1619-44FF-99CC-951BCBEDA3B6}" dt="2021-10-16T10:19:20.010" v="1607" actId="1076"/>
          <ac:picMkLst>
            <pc:docMk/>
            <pc:sldMk cId="2023308020" sldId="520"/>
            <ac:picMk id="3074" creationId="{B7A60345-AAD4-465E-A1C2-3D1747C6575D}"/>
          </ac:picMkLst>
        </pc:picChg>
        <pc:picChg chg="add mod">
          <ac:chgData name="Thomas Stensitzki" userId="75cafe6b-2f2a-469b-85c4-eec3b9c972ba" providerId="ADAL" clId="{04798C56-1619-44FF-99CC-951BCBEDA3B6}" dt="2021-10-16T10:20:14.138" v="1624" actId="1076"/>
          <ac:picMkLst>
            <pc:docMk/>
            <pc:sldMk cId="2023308020" sldId="520"/>
            <ac:picMk id="3076" creationId="{95CF4B3E-C0AD-4948-9F80-F2D7726AF8AB}"/>
          </ac:picMkLst>
        </pc:picChg>
        <pc:picChg chg="add mod">
          <ac:chgData name="Thomas Stensitzki" userId="75cafe6b-2f2a-469b-85c4-eec3b9c972ba" providerId="ADAL" clId="{04798C56-1619-44FF-99CC-951BCBEDA3B6}" dt="2021-10-16T10:20:24.982" v="1626" actId="1440"/>
          <ac:picMkLst>
            <pc:docMk/>
            <pc:sldMk cId="2023308020" sldId="520"/>
            <ac:picMk id="3078" creationId="{1A918997-72EF-46A2-9956-D54C41BC4199}"/>
          </ac:picMkLst>
        </pc:picChg>
        <pc:cxnChg chg="add mod">
          <ac:chgData name="Thomas Stensitzki" userId="75cafe6b-2f2a-469b-85c4-eec3b9c972ba" providerId="ADAL" clId="{04798C56-1619-44FF-99CC-951BCBEDA3B6}" dt="2021-10-16T10:19:44.316" v="1615" actId="14100"/>
          <ac:cxnSpMkLst>
            <pc:docMk/>
            <pc:sldMk cId="2023308020" sldId="520"/>
            <ac:cxnSpMk id="5" creationId="{147FBB7F-95B3-4D9F-B716-41066EEA072D}"/>
          </ac:cxnSpMkLst>
        </pc:cxnChg>
      </pc:sldChg>
      <pc:sldChg chg="addSp delSp modSp new mod modClrScheme chgLayout">
        <pc:chgData name="Thomas Stensitzki" userId="75cafe6b-2f2a-469b-85c4-eec3b9c972ba" providerId="ADAL" clId="{04798C56-1619-44FF-99CC-951BCBEDA3B6}" dt="2021-10-16T10:23:07.401" v="1702" actId="1076"/>
        <pc:sldMkLst>
          <pc:docMk/>
          <pc:sldMk cId="3342197954" sldId="521"/>
        </pc:sldMkLst>
        <pc:spChg chg="del mod ord">
          <ac:chgData name="Thomas Stensitzki" userId="75cafe6b-2f2a-469b-85c4-eec3b9c972ba" providerId="ADAL" clId="{04798C56-1619-44FF-99CC-951BCBEDA3B6}" dt="2021-10-16T10:21:06.137" v="1629" actId="700"/>
          <ac:spMkLst>
            <pc:docMk/>
            <pc:sldMk cId="3342197954" sldId="521"/>
            <ac:spMk id="2" creationId="{1FCC91F0-9F3C-45EB-B6FF-336C851682C6}"/>
          </ac:spMkLst>
        </pc:spChg>
        <pc:spChg chg="del">
          <ac:chgData name="Thomas Stensitzki" userId="75cafe6b-2f2a-469b-85c4-eec3b9c972ba" providerId="ADAL" clId="{04798C56-1619-44FF-99CC-951BCBEDA3B6}" dt="2021-10-16T10:21:06.137" v="1629" actId="700"/>
          <ac:spMkLst>
            <pc:docMk/>
            <pc:sldMk cId="3342197954" sldId="521"/>
            <ac:spMk id="3" creationId="{F2D5539C-F64B-4BBD-8D92-FFBA85D0F45F}"/>
          </ac:spMkLst>
        </pc:spChg>
        <pc:spChg chg="add mod ord">
          <ac:chgData name="Thomas Stensitzki" userId="75cafe6b-2f2a-469b-85c4-eec3b9c972ba" providerId="ADAL" clId="{04798C56-1619-44FF-99CC-951BCBEDA3B6}" dt="2021-10-16T10:21:12.726" v="1631"/>
          <ac:spMkLst>
            <pc:docMk/>
            <pc:sldMk cId="3342197954" sldId="521"/>
            <ac:spMk id="4" creationId="{237778C3-D01E-4605-9275-3F8FEEF77C69}"/>
          </ac:spMkLst>
        </pc:spChg>
        <pc:picChg chg="add mod">
          <ac:chgData name="Thomas Stensitzki" userId="75cafe6b-2f2a-469b-85c4-eec3b9c972ba" providerId="ADAL" clId="{04798C56-1619-44FF-99CC-951BCBEDA3B6}" dt="2021-10-16T10:22:38.682" v="1698" actId="1076"/>
          <ac:picMkLst>
            <pc:docMk/>
            <pc:sldMk cId="3342197954" sldId="521"/>
            <ac:picMk id="4098" creationId="{A3EBC635-856A-4C2D-A3A7-4C6EDD7B2A52}"/>
          </ac:picMkLst>
        </pc:picChg>
        <pc:cxnChg chg="add mod">
          <ac:chgData name="Thomas Stensitzki" userId="75cafe6b-2f2a-469b-85c4-eec3b9c972ba" providerId="ADAL" clId="{04798C56-1619-44FF-99CC-951BCBEDA3B6}" dt="2021-10-16T10:23:07.401" v="1702" actId="1076"/>
          <ac:cxnSpMkLst>
            <pc:docMk/>
            <pc:sldMk cId="3342197954" sldId="521"/>
            <ac:cxnSpMk id="6" creationId="{754815A2-3648-4ADF-AA4E-B5635C544B6E}"/>
          </ac:cxnSpMkLst>
        </pc:cxnChg>
      </pc:sldChg>
      <pc:sldChg chg="addSp delSp modSp add del mod">
        <pc:chgData name="Thomas Stensitzki" userId="75cafe6b-2f2a-469b-85c4-eec3b9c972ba" providerId="ADAL" clId="{04798C56-1619-44FF-99CC-951BCBEDA3B6}" dt="2021-10-16T10:25:24.902" v="1728" actId="2696"/>
        <pc:sldMkLst>
          <pc:docMk/>
          <pc:sldMk cId="963108723" sldId="522"/>
        </pc:sldMkLst>
        <pc:spChg chg="mod">
          <ac:chgData name="Thomas Stensitzki" userId="75cafe6b-2f2a-469b-85c4-eec3b9c972ba" providerId="ADAL" clId="{04798C56-1619-44FF-99CC-951BCBEDA3B6}" dt="2021-10-16T10:24:16.796" v="1721"/>
          <ac:spMkLst>
            <pc:docMk/>
            <pc:sldMk cId="963108723" sldId="522"/>
            <ac:spMk id="4" creationId="{237778C3-D01E-4605-9275-3F8FEEF77C69}"/>
          </ac:spMkLst>
        </pc:spChg>
        <pc:picChg chg="add del mod">
          <ac:chgData name="Thomas Stensitzki" userId="75cafe6b-2f2a-469b-85c4-eec3b9c972ba" providerId="ADAL" clId="{04798C56-1619-44FF-99CC-951BCBEDA3B6}" dt="2021-10-16T10:24:47.539" v="1727" actId="478"/>
          <ac:picMkLst>
            <pc:docMk/>
            <pc:sldMk cId="963108723" sldId="522"/>
            <ac:picMk id="2" creationId="{34804C99-4832-4326-92A8-C133C8FA725B}"/>
          </ac:picMkLst>
        </pc:picChg>
      </pc:sldChg>
      <pc:sldChg chg="addSp modSp add mod ord modAnim">
        <pc:chgData name="Thomas Stensitzki" userId="75cafe6b-2f2a-469b-85c4-eec3b9c972ba" providerId="ADAL" clId="{04798C56-1619-44FF-99CC-951BCBEDA3B6}" dt="2021-10-18T06:57:29.195" v="3931"/>
        <pc:sldMkLst>
          <pc:docMk/>
          <pc:sldMk cId="2697887611" sldId="523"/>
        </pc:sldMkLst>
        <pc:spChg chg="mod">
          <ac:chgData name="Thomas Stensitzki" userId="75cafe6b-2f2a-469b-85c4-eec3b9c972ba" providerId="ADAL" clId="{04798C56-1619-44FF-99CC-951BCBEDA3B6}" dt="2021-10-16T11:10:34.667" v="2369" actId="5793"/>
          <ac:spMkLst>
            <pc:docMk/>
            <pc:sldMk cId="2697887611" sldId="523"/>
            <ac:spMk id="4" creationId="{237778C3-D01E-4605-9275-3F8FEEF77C69}"/>
          </ac:spMkLst>
        </pc:spChg>
        <pc:picChg chg="add mod">
          <ac:chgData name="Thomas Stensitzki" userId="75cafe6b-2f2a-469b-85c4-eec3b9c972ba" providerId="ADAL" clId="{04798C56-1619-44FF-99CC-951BCBEDA3B6}" dt="2021-10-16T11:10:13.484" v="2353" actId="1076"/>
          <ac:picMkLst>
            <pc:docMk/>
            <pc:sldMk cId="2697887611" sldId="523"/>
            <ac:picMk id="3" creationId="{4D0CC758-400B-485A-A1EF-67C25647D090}"/>
          </ac:picMkLst>
        </pc:picChg>
        <pc:picChg chg="add mod">
          <ac:chgData name="Thomas Stensitzki" userId="75cafe6b-2f2a-469b-85c4-eec3b9c972ba" providerId="ADAL" clId="{04798C56-1619-44FF-99CC-951BCBEDA3B6}" dt="2021-10-16T11:10:15.406" v="2354" actId="1076"/>
          <ac:picMkLst>
            <pc:docMk/>
            <pc:sldMk cId="2697887611" sldId="523"/>
            <ac:picMk id="5" creationId="{BFEF3186-9AD0-4D4C-A61B-F40053705A67}"/>
          </ac:picMkLst>
        </pc:picChg>
      </pc:sldChg>
      <pc:sldChg chg="modSp add mod ord">
        <pc:chgData name="Thomas Stensitzki" userId="75cafe6b-2f2a-469b-85c4-eec3b9c972ba" providerId="ADAL" clId="{04798C56-1619-44FF-99CC-951BCBEDA3B6}" dt="2021-10-18T06:53:32.991" v="3804" actId="1035"/>
        <pc:sldMkLst>
          <pc:docMk/>
          <pc:sldMk cId="3151864037" sldId="524"/>
        </pc:sldMkLst>
        <pc:spChg chg="mod">
          <ac:chgData name="Thomas Stensitzki" userId="75cafe6b-2f2a-469b-85c4-eec3b9c972ba" providerId="ADAL" clId="{04798C56-1619-44FF-99CC-951BCBEDA3B6}" dt="2021-10-18T06:53:32.991" v="3804" actId="1035"/>
          <ac:spMkLst>
            <pc:docMk/>
            <pc:sldMk cId="3151864037" sldId="524"/>
            <ac:spMk id="2" creationId="{909DC09D-B9A6-4493-9A72-1CA7ECB1F5CA}"/>
          </ac:spMkLst>
        </pc:spChg>
        <pc:spChg chg="mod">
          <ac:chgData name="Thomas Stensitzki" userId="75cafe6b-2f2a-469b-85c4-eec3b9c972ba" providerId="ADAL" clId="{04798C56-1619-44FF-99CC-951BCBEDA3B6}" dt="2021-10-16T11:36:38.393" v="3113" actId="6549"/>
          <ac:spMkLst>
            <pc:docMk/>
            <pc:sldMk cId="3151864037" sldId="524"/>
            <ac:spMk id="5" creationId="{C24DACB5-1BEC-4C86-9652-BAFD8DE56FEF}"/>
          </ac:spMkLst>
        </pc:spChg>
      </pc:sldChg>
      <pc:sldChg chg="addSp modSp add mod ord">
        <pc:chgData name="Thomas Stensitzki" userId="75cafe6b-2f2a-469b-85c4-eec3b9c972ba" providerId="ADAL" clId="{04798C56-1619-44FF-99CC-951BCBEDA3B6}" dt="2021-10-16T10:32:37.603" v="1870"/>
        <pc:sldMkLst>
          <pc:docMk/>
          <pc:sldMk cId="1710541557" sldId="525"/>
        </pc:sldMkLst>
        <pc:spChg chg="mod">
          <ac:chgData name="Thomas Stensitzki" userId="75cafe6b-2f2a-469b-85c4-eec3b9c972ba" providerId="ADAL" clId="{04798C56-1619-44FF-99CC-951BCBEDA3B6}" dt="2021-10-16T10:32:31.346" v="1868"/>
          <ac:spMkLst>
            <pc:docMk/>
            <pc:sldMk cId="1710541557" sldId="525"/>
            <ac:spMk id="4" creationId="{237778C3-D01E-4605-9275-3F8FEEF77C69}"/>
          </ac:spMkLst>
        </pc:spChg>
        <pc:picChg chg="add mod">
          <ac:chgData name="Thomas Stensitzki" userId="75cafe6b-2f2a-469b-85c4-eec3b9c972ba" providerId="ADAL" clId="{04798C56-1619-44FF-99CC-951BCBEDA3B6}" dt="2021-10-16T10:32:19.181" v="1867" actId="1440"/>
          <ac:picMkLst>
            <pc:docMk/>
            <pc:sldMk cId="1710541557" sldId="525"/>
            <ac:picMk id="2" creationId="{06D52E15-8E3C-4940-B65E-F576B3596520}"/>
          </ac:picMkLst>
        </pc:picChg>
      </pc:sldChg>
      <pc:sldChg chg="addSp delSp modSp add mod modClrScheme chgLayout">
        <pc:chgData name="Thomas Stensitzki" userId="75cafe6b-2f2a-469b-85c4-eec3b9c972ba" providerId="ADAL" clId="{04798C56-1619-44FF-99CC-951BCBEDA3B6}" dt="2021-10-16T10:57:29.333" v="2266" actId="20577"/>
        <pc:sldMkLst>
          <pc:docMk/>
          <pc:sldMk cId="2296744449" sldId="526"/>
        </pc:sldMkLst>
        <pc:spChg chg="del mod ord">
          <ac:chgData name="Thomas Stensitzki" userId="75cafe6b-2f2a-469b-85c4-eec3b9c972ba" providerId="ADAL" clId="{04798C56-1619-44FF-99CC-951BCBEDA3B6}" dt="2021-10-16T10:53:41.948" v="2003" actId="700"/>
          <ac:spMkLst>
            <pc:docMk/>
            <pc:sldMk cId="2296744449" sldId="526"/>
            <ac:spMk id="4" creationId="{237778C3-D01E-4605-9275-3F8FEEF77C69}"/>
          </ac:spMkLst>
        </pc:spChg>
        <pc:spChg chg="add mod ord">
          <ac:chgData name="Thomas Stensitzki" userId="75cafe6b-2f2a-469b-85c4-eec3b9c972ba" providerId="ADAL" clId="{04798C56-1619-44FF-99CC-951BCBEDA3B6}" dt="2021-10-16T10:53:57.007" v="2006"/>
          <ac:spMkLst>
            <pc:docMk/>
            <pc:sldMk cId="2296744449" sldId="526"/>
            <ac:spMk id="6" creationId="{A902098A-57D9-477D-88A8-01CD719FA8C7}"/>
          </ac:spMkLst>
        </pc:spChg>
        <pc:spChg chg="add mod ord">
          <ac:chgData name="Thomas Stensitzki" userId="75cafe6b-2f2a-469b-85c4-eec3b9c972ba" providerId="ADAL" clId="{04798C56-1619-44FF-99CC-951BCBEDA3B6}" dt="2021-10-16T10:57:29.333" v="2266" actId="20577"/>
          <ac:spMkLst>
            <pc:docMk/>
            <pc:sldMk cId="2296744449" sldId="526"/>
            <ac:spMk id="7" creationId="{05582143-F84F-494C-9ED3-74F62B4BE08E}"/>
          </ac:spMkLst>
        </pc:spChg>
        <pc:picChg chg="add del">
          <ac:chgData name="Thomas Stensitzki" userId="75cafe6b-2f2a-469b-85c4-eec3b9c972ba" providerId="ADAL" clId="{04798C56-1619-44FF-99CC-951BCBEDA3B6}" dt="2021-10-16T10:51:53.504" v="1996" actId="478"/>
          <ac:picMkLst>
            <pc:docMk/>
            <pc:sldMk cId="2296744449" sldId="526"/>
            <ac:picMk id="2" creationId="{8354C8BF-DF9C-44EA-A1E6-2EC4D16FDA45}"/>
          </ac:picMkLst>
        </pc:picChg>
        <pc:picChg chg="add mod">
          <ac:chgData name="Thomas Stensitzki" userId="75cafe6b-2f2a-469b-85c4-eec3b9c972ba" providerId="ADAL" clId="{04798C56-1619-44FF-99CC-951BCBEDA3B6}" dt="2021-10-16T10:56:09.529" v="2173" actId="1076"/>
          <ac:picMkLst>
            <pc:docMk/>
            <pc:sldMk cId="2296744449" sldId="526"/>
            <ac:picMk id="5" creationId="{5052816C-78B9-4C14-9CFB-A4857227AC95}"/>
          </ac:picMkLst>
        </pc:picChg>
      </pc:sldChg>
      <pc:sldChg chg="addSp delSp modSp new mod">
        <pc:chgData name="Thomas Stensitzki" userId="75cafe6b-2f2a-469b-85c4-eec3b9c972ba" providerId="ADAL" clId="{04798C56-1619-44FF-99CC-951BCBEDA3B6}" dt="2021-10-16T11:12:32.506" v="2404" actId="1440"/>
        <pc:sldMkLst>
          <pc:docMk/>
          <pc:sldMk cId="1119798974" sldId="527"/>
        </pc:sldMkLst>
        <pc:spChg chg="mod">
          <ac:chgData name="Thomas Stensitzki" userId="75cafe6b-2f2a-469b-85c4-eec3b9c972ba" providerId="ADAL" clId="{04798C56-1619-44FF-99CC-951BCBEDA3B6}" dt="2021-10-16T11:12:14.446" v="2400"/>
          <ac:spMkLst>
            <pc:docMk/>
            <pc:sldMk cId="1119798974" sldId="527"/>
            <ac:spMk id="2" creationId="{B8016162-B70C-4672-8C07-1762516DBD9A}"/>
          </ac:spMkLst>
        </pc:spChg>
        <pc:picChg chg="add del mod">
          <ac:chgData name="Thomas Stensitzki" userId="75cafe6b-2f2a-469b-85c4-eec3b9c972ba" providerId="ADAL" clId="{04798C56-1619-44FF-99CC-951BCBEDA3B6}" dt="2021-10-16T11:10:02.834" v="2350" actId="478"/>
          <ac:picMkLst>
            <pc:docMk/>
            <pc:sldMk cId="1119798974" sldId="527"/>
            <ac:picMk id="3" creationId="{3EBA36CF-0A26-4084-8A58-4C6C233A6D9A}"/>
          </ac:picMkLst>
        </pc:picChg>
        <pc:picChg chg="add mod">
          <ac:chgData name="Thomas Stensitzki" userId="75cafe6b-2f2a-469b-85c4-eec3b9c972ba" providerId="ADAL" clId="{04798C56-1619-44FF-99CC-951BCBEDA3B6}" dt="2021-10-16T11:12:32.506" v="2404" actId="1440"/>
          <ac:picMkLst>
            <pc:docMk/>
            <pc:sldMk cId="1119798974" sldId="527"/>
            <ac:picMk id="4" creationId="{EFB94256-E15F-4C1D-B7BB-F66F224840E1}"/>
          </ac:picMkLst>
        </pc:picChg>
        <pc:picChg chg="add del mod">
          <ac:chgData name="Thomas Stensitzki" userId="75cafe6b-2f2a-469b-85c4-eec3b9c972ba" providerId="ADAL" clId="{04798C56-1619-44FF-99CC-951BCBEDA3B6}" dt="2021-10-16T11:10:03.376" v="2351" actId="478"/>
          <ac:picMkLst>
            <pc:docMk/>
            <pc:sldMk cId="1119798974" sldId="527"/>
            <ac:picMk id="5122" creationId="{D4548B28-107D-4544-AA40-F5A15963A7EF}"/>
          </ac:picMkLst>
        </pc:picChg>
      </pc:sldChg>
      <pc:sldChg chg="addSp delSp modSp add mod modAnim">
        <pc:chgData name="Thomas Stensitzki" userId="75cafe6b-2f2a-469b-85c4-eec3b9c972ba" providerId="ADAL" clId="{04798C56-1619-44FF-99CC-951BCBEDA3B6}" dt="2021-10-18T06:57:50.645" v="3932"/>
        <pc:sldMkLst>
          <pc:docMk/>
          <pc:sldMk cId="2356668622" sldId="528"/>
        </pc:sldMkLst>
        <pc:spChg chg="mod">
          <ac:chgData name="Thomas Stensitzki" userId="75cafe6b-2f2a-469b-85c4-eec3b9c972ba" providerId="ADAL" clId="{04798C56-1619-44FF-99CC-951BCBEDA3B6}" dt="2021-10-16T11:10:31.499" v="2367" actId="5793"/>
          <ac:spMkLst>
            <pc:docMk/>
            <pc:sldMk cId="2356668622" sldId="528"/>
            <ac:spMk id="4" creationId="{237778C3-D01E-4605-9275-3F8FEEF77C69}"/>
          </ac:spMkLst>
        </pc:spChg>
        <pc:picChg chg="del">
          <ac:chgData name="Thomas Stensitzki" userId="75cafe6b-2f2a-469b-85c4-eec3b9c972ba" providerId="ADAL" clId="{04798C56-1619-44FF-99CC-951BCBEDA3B6}" dt="2021-10-16T11:10:21.200" v="2356" actId="478"/>
          <ac:picMkLst>
            <pc:docMk/>
            <pc:sldMk cId="2356668622" sldId="528"/>
            <ac:picMk id="3" creationId="{4D0CC758-400B-485A-A1EF-67C25647D090}"/>
          </ac:picMkLst>
        </pc:picChg>
        <pc:picChg chg="del">
          <ac:chgData name="Thomas Stensitzki" userId="75cafe6b-2f2a-469b-85c4-eec3b9c972ba" providerId="ADAL" clId="{04798C56-1619-44FF-99CC-951BCBEDA3B6}" dt="2021-10-16T11:10:21.840" v="2357" actId="478"/>
          <ac:picMkLst>
            <pc:docMk/>
            <pc:sldMk cId="2356668622" sldId="528"/>
            <ac:picMk id="5" creationId="{BFEF3186-9AD0-4D4C-A61B-F40053705A67}"/>
          </ac:picMkLst>
        </pc:picChg>
        <pc:picChg chg="add mod">
          <ac:chgData name="Thomas Stensitzki" userId="75cafe6b-2f2a-469b-85c4-eec3b9c972ba" providerId="ADAL" clId="{04798C56-1619-44FF-99CC-951BCBEDA3B6}" dt="2021-10-16T11:10:59.517" v="2375" actId="1440"/>
          <ac:picMkLst>
            <pc:docMk/>
            <pc:sldMk cId="2356668622" sldId="528"/>
            <ac:picMk id="6146" creationId="{7451AACD-DCF9-47D1-ADF4-2445FE7C952C}"/>
          </ac:picMkLst>
        </pc:picChg>
        <pc:picChg chg="add mod">
          <ac:chgData name="Thomas Stensitzki" userId="75cafe6b-2f2a-469b-85c4-eec3b9c972ba" providerId="ADAL" clId="{04798C56-1619-44FF-99CC-951BCBEDA3B6}" dt="2021-10-16T11:11:02.084" v="2376" actId="1076"/>
          <ac:picMkLst>
            <pc:docMk/>
            <pc:sldMk cId="2356668622" sldId="528"/>
            <ac:picMk id="6148" creationId="{8B67657B-55D4-4655-A739-B22B08D9C5DE}"/>
          </ac:picMkLst>
        </pc:picChg>
      </pc:sldChg>
      <pc:sldChg chg="addSp modSp add mod">
        <pc:chgData name="Thomas Stensitzki" userId="75cafe6b-2f2a-469b-85c4-eec3b9c972ba" providerId="ADAL" clId="{04798C56-1619-44FF-99CC-951BCBEDA3B6}" dt="2021-10-16T11:38:20.939" v="3132" actId="1440"/>
        <pc:sldMkLst>
          <pc:docMk/>
          <pc:sldMk cId="3227298801" sldId="529"/>
        </pc:sldMkLst>
        <pc:spChg chg="mod">
          <ac:chgData name="Thomas Stensitzki" userId="75cafe6b-2f2a-469b-85c4-eec3b9c972ba" providerId="ADAL" clId="{04798C56-1619-44FF-99CC-951BCBEDA3B6}" dt="2021-10-16T11:37:46.995" v="3124"/>
          <ac:spMkLst>
            <pc:docMk/>
            <pc:sldMk cId="3227298801" sldId="529"/>
            <ac:spMk id="2" creationId="{B8016162-B70C-4672-8C07-1762516DBD9A}"/>
          </ac:spMkLst>
        </pc:spChg>
        <pc:picChg chg="add mod">
          <ac:chgData name="Thomas Stensitzki" userId="75cafe6b-2f2a-469b-85c4-eec3b9c972ba" providerId="ADAL" clId="{04798C56-1619-44FF-99CC-951BCBEDA3B6}" dt="2021-10-16T11:38:20.939" v="3132" actId="1440"/>
          <ac:picMkLst>
            <pc:docMk/>
            <pc:sldMk cId="3227298801" sldId="529"/>
            <ac:picMk id="10242" creationId="{851EA549-C7C6-4F51-B742-7F9C1BA59D95}"/>
          </ac:picMkLst>
        </pc:picChg>
      </pc:sldChg>
      <pc:sldChg chg="modSp new mod">
        <pc:chgData name="Thomas Stensitzki" userId="75cafe6b-2f2a-469b-85c4-eec3b9c972ba" providerId="ADAL" clId="{04798C56-1619-44FF-99CC-951BCBEDA3B6}" dt="2021-10-16T11:17:44.016" v="2803" actId="20577"/>
        <pc:sldMkLst>
          <pc:docMk/>
          <pc:sldMk cId="4001838037" sldId="530"/>
        </pc:sldMkLst>
        <pc:spChg chg="mod">
          <ac:chgData name="Thomas Stensitzki" userId="75cafe6b-2f2a-469b-85c4-eec3b9c972ba" providerId="ADAL" clId="{04798C56-1619-44FF-99CC-951BCBEDA3B6}" dt="2021-10-16T11:14:51.998" v="2436"/>
          <ac:spMkLst>
            <pc:docMk/>
            <pc:sldMk cId="4001838037" sldId="530"/>
            <ac:spMk id="2" creationId="{B0491DAA-2211-497D-B366-2D81056B599B}"/>
          </ac:spMkLst>
        </pc:spChg>
        <pc:spChg chg="mod">
          <ac:chgData name="Thomas Stensitzki" userId="75cafe6b-2f2a-469b-85c4-eec3b9c972ba" providerId="ADAL" clId="{04798C56-1619-44FF-99CC-951BCBEDA3B6}" dt="2021-10-16T11:17:44.016" v="2803" actId="20577"/>
          <ac:spMkLst>
            <pc:docMk/>
            <pc:sldMk cId="4001838037" sldId="530"/>
            <ac:spMk id="3" creationId="{1150D9B8-210A-4612-9CCD-2CE3DFFD258F}"/>
          </ac:spMkLst>
        </pc:spChg>
      </pc:sldChg>
      <pc:sldChg chg="addSp delSp modSp new mod">
        <pc:chgData name="Thomas Stensitzki" userId="75cafe6b-2f2a-469b-85c4-eec3b9c972ba" providerId="ADAL" clId="{04798C56-1619-44FF-99CC-951BCBEDA3B6}" dt="2021-10-16T11:27:21.554" v="3001" actId="1076"/>
        <pc:sldMkLst>
          <pc:docMk/>
          <pc:sldMk cId="459788482" sldId="531"/>
        </pc:sldMkLst>
        <pc:spChg chg="mod">
          <ac:chgData name="Thomas Stensitzki" userId="75cafe6b-2f2a-469b-85c4-eec3b9c972ba" providerId="ADAL" clId="{04798C56-1619-44FF-99CC-951BCBEDA3B6}" dt="2021-10-16T11:22:16.085" v="2871"/>
          <ac:spMkLst>
            <pc:docMk/>
            <pc:sldMk cId="459788482" sldId="531"/>
            <ac:spMk id="2" creationId="{9A692100-D637-40AC-B465-436308DBF798}"/>
          </ac:spMkLst>
        </pc:spChg>
        <pc:spChg chg="mod">
          <ac:chgData name="Thomas Stensitzki" userId="75cafe6b-2f2a-469b-85c4-eec3b9c972ba" providerId="ADAL" clId="{04798C56-1619-44FF-99CC-951BCBEDA3B6}" dt="2021-10-16T11:24:48.505" v="2987" actId="14100"/>
          <ac:spMkLst>
            <pc:docMk/>
            <pc:sldMk cId="459788482" sldId="531"/>
            <ac:spMk id="3" creationId="{83208AB7-10CC-4D6E-BC26-AF9DC53A690D}"/>
          </ac:spMkLst>
        </pc:spChg>
        <pc:picChg chg="add mod">
          <ac:chgData name="Thomas Stensitzki" userId="75cafe6b-2f2a-469b-85c4-eec3b9c972ba" providerId="ADAL" clId="{04798C56-1619-44FF-99CC-951BCBEDA3B6}" dt="2021-10-16T11:26:12.772" v="2997" actId="1440"/>
          <ac:picMkLst>
            <pc:docMk/>
            <pc:sldMk cId="459788482" sldId="531"/>
            <ac:picMk id="5" creationId="{4D4BF80E-2A59-47C3-A019-BA83C8F8F996}"/>
          </ac:picMkLst>
        </pc:picChg>
        <pc:picChg chg="add del mod">
          <ac:chgData name="Thomas Stensitzki" userId="75cafe6b-2f2a-469b-85c4-eec3b9c972ba" providerId="ADAL" clId="{04798C56-1619-44FF-99CC-951BCBEDA3B6}" dt="2021-10-16T11:24:49.119" v="2988"/>
          <ac:picMkLst>
            <pc:docMk/>
            <pc:sldMk cId="459788482" sldId="531"/>
            <ac:picMk id="8194" creationId="{8B8AEE66-5CA1-4506-9A8B-509DA9B1A978}"/>
          </ac:picMkLst>
        </pc:picChg>
        <pc:picChg chg="add del mod">
          <ac:chgData name="Thomas Stensitzki" userId="75cafe6b-2f2a-469b-85c4-eec3b9c972ba" providerId="ADAL" clId="{04798C56-1619-44FF-99CC-951BCBEDA3B6}" dt="2021-10-16T11:25:44.167" v="2993" actId="478"/>
          <ac:picMkLst>
            <pc:docMk/>
            <pc:sldMk cId="459788482" sldId="531"/>
            <ac:picMk id="8196" creationId="{DB2EA760-F1EB-43B9-9FB8-FA608FEE1D28}"/>
          </ac:picMkLst>
        </pc:picChg>
        <pc:cxnChg chg="add mod">
          <ac:chgData name="Thomas Stensitzki" userId="75cafe6b-2f2a-469b-85c4-eec3b9c972ba" providerId="ADAL" clId="{04798C56-1619-44FF-99CC-951BCBEDA3B6}" dt="2021-10-16T11:27:21.554" v="3001" actId="1076"/>
          <ac:cxnSpMkLst>
            <pc:docMk/>
            <pc:sldMk cId="459788482" sldId="531"/>
            <ac:cxnSpMk id="8" creationId="{A41DC692-3D18-46E9-A378-1B84DD1F59A2}"/>
          </ac:cxnSpMkLst>
        </pc:cxnChg>
      </pc:sldChg>
      <pc:sldChg chg="modSp add mod ord">
        <pc:chgData name="Thomas Stensitzki" userId="75cafe6b-2f2a-469b-85c4-eec3b9c972ba" providerId="ADAL" clId="{04798C56-1619-44FF-99CC-951BCBEDA3B6}" dt="2021-10-18T06:58:32.773" v="4022" actId="1036"/>
        <pc:sldMkLst>
          <pc:docMk/>
          <pc:sldMk cId="1002663695" sldId="532"/>
        </pc:sldMkLst>
        <pc:spChg chg="mod">
          <ac:chgData name="Thomas Stensitzki" userId="75cafe6b-2f2a-469b-85c4-eec3b9c972ba" providerId="ADAL" clId="{04798C56-1619-44FF-99CC-951BCBEDA3B6}" dt="2021-10-18T06:58:32.773" v="4022" actId="1036"/>
          <ac:spMkLst>
            <pc:docMk/>
            <pc:sldMk cId="1002663695" sldId="532"/>
            <ac:spMk id="2" creationId="{909DC09D-B9A6-4493-9A72-1CA7ECB1F5CA}"/>
          </ac:spMkLst>
        </pc:spChg>
        <pc:spChg chg="mod">
          <ac:chgData name="Thomas Stensitzki" userId="75cafe6b-2f2a-469b-85c4-eec3b9c972ba" providerId="ADAL" clId="{04798C56-1619-44FF-99CC-951BCBEDA3B6}" dt="2021-10-16T11:44:42.795" v="3488"/>
          <ac:spMkLst>
            <pc:docMk/>
            <pc:sldMk cId="1002663695" sldId="532"/>
            <ac:spMk id="5" creationId="{C24DACB5-1BEC-4C86-9652-BAFD8DE56FEF}"/>
          </ac:spMkLst>
        </pc:spChg>
      </pc:sldChg>
      <pc:sldChg chg="modSp add mod ord">
        <pc:chgData name="Thomas Stensitzki" userId="75cafe6b-2f2a-469b-85c4-eec3b9c972ba" providerId="ADAL" clId="{04798C56-1619-44FF-99CC-951BCBEDA3B6}" dt="2021-10-18T07:04:02.151" v="4348" actId="1036"/>
        <pc:sldMkLst>
          <pc:docMk/>
          <pc:sldMk cId="3719475429" sldId="533"/>
        </pc:sldMkLst>
        <pc:spChg chg="mod">
          <ac:chgData name="Thomas Stensitzki" userId="75cafe6b-2f2a-469b-85c4-eec3b9c972ba" providerId="ADAL" clId="{04798C56-1619-44FF-99CC-951BCBEDA3B6}" dt="2021-10-18T07:04:02.151" v="4348" actId="1036"/>
          <ac:spMkLst>
            <pc:docMk/>
            <pc:sldMk cId="3719475429" sldId="533"/>
            <ac:spMk id="2" creationId="{909DC09D-B9A6-4493-9A72-1CA7ECB1F5CA}"/>
          </ac:spMkLst>
        </pc:spChg>
        <pc:spChg chg="mod">
          <ac:chgData name="Thomas Stensitzki" userId="75cafe6b-2f2a-469b-85c4-eec3b9c972ba" providerId="ADAL" clId="{04798C56-1619-44FF-99CC-951BCBEDA3B6}" dt="2021-10-18T07:03:50.310" v="4338" actId="6549"/>
          <ac:spMkLst>
            <pc:docMk/>
            <pc:sldMk cId="3719475429" sldId="533"/>
            <ac:spMk id="5" creationId="{C24DACB5-1BEC-4C86-9652-BAFD8DE56FEF}"/>
          </ac:spMkLst>
        </pc:spChg>
      </pc:sldChg>
      <pc:sldChg chg="addSp delSp modSp new mod modClrScheme chgLayout modNotesTx">
        <pc:chgData name="Thomas Stensitzki" userId="75cafe6b-2f2a-469b-85c4-eec3b9c972ba" providerId="ADAL" clId="{04798C56-1619-44FF-99CC-951BCBEDA3B6}" dt="2021-10-16T11:32:27.538" v="3047" actId="113"/>
        <pc:sldMkLst>
          <pc:docMk/>
          <pc:sldMk cId="3555038738" sldId="534"/>
        </pc:sldMkLst>
        <pc:spChg chg="mod ord">
          <ac:chgData name="Thomas Stensitzki" userId="75cafe6b-2f2a-469b-85c4-eec3b9c972ba" providerId="ADAL" clId="{04798C56-1619-44FF-99CC-951BCBEDA3B6}" dt="2021-10-16T11:31:44.321" v="3037" actId="5793"/>
          <ac:spMkLst>
            <pc:docMk/>
            <pc:sldMk cId="3555038738" sldId="534"/>
            <ac:spMk id="2" creationId="{F3EA054C-2C03-457B-9EA6-7DC02548D2F0}"/>
          </ac:spMkLst>
        </pc:spChg>
        <pc:spChg chg="del">
          <ac:chgData name="Thomas Stensitzki" userId="75cafe6b-2f2a-469b-85c4-eec3b9c972ba" providerId="ADAL" clId="{04798C56-1619-44FF-99CC-951BCBEDA3B6}" dt="2021-10-16T11:30:16.132" v="3015" actId="700"/>
          <ac:spMkLst>
            <pc:docMk/>
            <pc:sldMk cId="3555038738" sldId="534"/>
            <ac:spMk id="3" creationId="{B90489FA-BDAE-41A3-BF5F-364BFEBD10A7}"/>
          </ac:spMkLst>
        </pc:spChg>
        <pc:picChg chg="add mod">
          <ac:chgData name="Thomas Stensitzki" userId="75cafe6b-2f2a-469b-85c4-eec3b9c972ba" providerId="ADAL" clId="{04798C56-1619-44FF-99CC-951BCBEDA3B6}" dt="2021-10-16T11:30:54.222" v="3022" actId="14100"/>
          <ac:picMkLst>
            <pc:docMk/>
            <pc:sldMk cId="3555038738" sldId="534"/>
            <ac:picMk id="4" creationId="{34D5F48E-9275-4D51-B47D-8DB0BE183846}"/>
          </ac:picMkLst>
        </pc:picChg>
        <pc:picChg chg="add mod">
          <ac:chgData name="Thomas Stensitzki" userId="75cafe6b-2f2a-469b-85c4-eec3b9c972ba" providerId="ADAL" clId="{04798C56-1619-44FF-99CC-951BCBEDA3B6}" dt="2021-10-16T11:31:49.452" v="3038" actId="1076"/>
          <ac:picMkLst>
            <pc:docMk/>
            <pc:sldMk cId="3555038738" sldId="534"/>
            <ac:picMk id="9218" creationId="{F47B81C6-CB63-40EF-A313-E7716606F9F9}"/>
          </ac:picMkLst>
        </pc:picChg>
      </pc:sldChg>
      <pc:sldChg chg="addSp delSp modSp add mod">
        <pc:chgData name="Thomas Stensitzki" userId="75cafe6b-2f2a-469b-85c4-eec3b9c972ba" providerId="ADAL" clId="{04798C56-1619-44FF-99CC-951BCBEDA3B6}" dt="2021-10-16T11:32:03.627" v="3044" actId="1440"/>
        <pc:sldMkLst>
          <pc:docMk/>
          <pc:sldMk cId="89213568" sldId="535"/>
        </pc:sldMkLst>
        <pc:picChg chg="add mod">
          <ac:chgData name="Thomas Stensitzki" userId="75cafe6b-2f2a-469b-85c4-eec3b9c972ba" providerId="ADAL" clId="{04798C56-1619-44FF-99CC-951BCBEDA3B6}" dt="2021-10-16T11:32:03.627" v="3044" actId="1440"/>
          <ac:picMkLst>
            <pc:docMk/>
            <pc:sldMk cId="89213568" sldId="535"/>
            <ac:picMk id="3" creationId="{3B97F59B-4030-42F7-94D8-8C1FE516657F}"/>
          </ac:picMkLst>
        </pc:picChg>
        <pc:picChg chg="del">
          <ac:chgData name="Thomas Stensitzki" userId="75cafe6b-2f2a-469b-85c4-eec3b9c972ba" providerId="ADAL" clId="{04798C56-1619-44FF-99CC-951BCBEDA3B6}" dt="2021-10-16T11:31:52.271" v="3039" actId="478"/>
          <ac:picMkLst>
            <pc:docMk/>
            <pc:sldMk cId="89213568" sldId="535"/>
            <ac:picMk id="4" creationId="{34D5F48E-9275-4D51-B47D-8DB0BE183846}"/>
          </ac:picMkLst>
        </pc:picChg>
        <pc:picChg chg="del">
          <ac:chgData name="Thomas Stensitzki" userId="75cafe6b-2f2a-469b-85c4-eec3b9c972ba" providerId="ADAL" clId="{04798C56-1619-44FF-99CC-951BCBEDA3B6}" dt="2021-10-16T11:31:52.676" v="3040" actId="478"/>
          <ac:picMkLst>
            <pc:docMk/>
            <pc:sldMk cId="89213568" sldId="535"/>
            <ac:picMk id="9218" creationId="{F47B81C6-CB63-40EF-A313-E7716606F9F9}"/>
          </ac:picMkLst>
        </pc:picChg>
      </pc:sldChg>
      <pc:sldChg chg="addSp modSp add mod modClrScheme chgLayout">
        <pc:chgData name="Thomas Stensitzki" userId="75cafe6b-2f2a-469b-85c4-eec3b9c972ba" providerId="ADAL" clId="{04798C56-1619-44FF-99CC-951BCBEDA3B6}" dt="2021-10-16T11:44:08.289" v="3486" actId="20577"/>
        <pc:sldMkLst>
          <pc:docMk/>
          <pc:sldMk cId="3161842247" sldId="536"/>
        </pc:sldMkLst>
        <pc:spChg chg="mod ord">
          <ac:chgData name="Thomas Stensitzki" userId="75cafe6b-2f2a-469b-85c4-eec3b9c972ba" providerId="ADAL" clId="{04798C56-1619-44FF-99CC-951BCBEDA3B6}" dt="2021-10-16T11:40:00.345" v="3140" actId="700"/>
          <ac:spMkLst>
            <pc:docMk/>
            <pc:sldMk cId="3161842247" sldId="536"/>
            <ac:spMk id="2" creationId="{B8016162-B70C-4672-8C07-1762516DBD9A}"/>
          </ac:spMkLst>
        </pc:spChg>
        <pc:spChg chg="add mod ord">
          <ac:chgData name="Thomas Stensitzki" userId="75cafe6b-2f2a-469b-85c4-eec3b9c972ba" providerId="ADAL" clId="{04798C56-1619-44FF-99CC-951BCBEDA3B6}" dt="2021-10-16T11:44:08.289" v="3486" actId="20577"/>
          <ac:spMkLst>
            <pc:docMk/>
            <pc:sldMk cId="3161842247" sldId="536"/>
            <ac:spMk id="4" creationId="{4BE03C7F-5A9C-4420-BECB-1150EC706B50}"/>
          </ac:spMkLst>
        </pc:spChg>
        <pc:picChg chg="add mod">
          <ac:chgData name="Thomas Stensitzki" userId="75cafe6b-2f2a-469b-85c4-eec3b9c972ba" providerId="ADAL" clId="{04798C56-1619-44FF-99CC-951BCBEDA3B6}" dt="2021-10-16T11:43:00.019" v="3394" actId="1076"/>
          <ac:picMkLst>
            <pc:docMk/>
            <pc:sldMk cId="3161842247" sldId="536"/>
            <ac:picMk id="3" creationId="{585D2684-FF48-407A-9437-E3734865FDFE}"/>
          </ac:picMkLst>
        </pc:picChg>
      </pc:sldChg>
      <pc:sldChg chg="addSp modSp add mod modNotesTx">
        <pc:chgData name="Thomas Stensitzki" userId="75cafe6b-2f2a-469b-85c4-eec3b9c972ba" providerId="ADAL" clId="{04798C56-1619-44FF-99CC-951BCBEDA3B6}" dt="2021-10-16T11:45:48.736" v="3512" actId="1076"/>
        <pc:sldMkLst>
          <pc:docMk/>
          <pc:sldMk cId="273152899" sldId="537"/>
        </pc:sldMkLst>
        <pc:spChg chg="mod">
          <ac:chgData name="Thomas Stensitzki" userId="75cafe6b-2f2a-469b-85c4-eec3b9c972ba" providerId="ADAL" clId="{04798C56-1619-44FF-99CC-951BCBEDA3B6}" dt="2021-10-16T11:44:56.403" v="3489"/>
          <ac:spMkLst>
            <pc:docMk/>
            <pc:sldMk cId="273152899" sldId="537"/>
            <ac:spMk id="2" creationId="{B8016162-B70C-4672-8C07-1762516DBD9A}"/>
          </ac:spMkLst>
        </pc:spChg>
        <pc:picChg chg="add mod">
          <ac:chgData name="Thomas Stensitzki" userId="75cafe6b-2f2a-469b-85c4-eec3b9c972ba" providerId="ADAL" clId="{04798C56-1619-44FF-99CC-951BCBEDA3B6}" dt="2021-10-16T11:45:48.736" v="3512" actId="1076"/>
          <ac:picMkLst>
            <pc:docMk/>
            <pc:sldMk cId="273152899" sldId="537"/>
            <ac:picMk id="11266" creationId="{1CAA1F0D-AF5E-469F-BD6E-983D4ADF3CF5}"/>
          </ac:picMkLst>
        </pc:picChg>
        <pc:picChg chg="add mod">
          <ac:chgData name="Thomas Stensitzki" userId="75cafe6b-2f2a-469b-85c4-eec3b9c972ba" providerId="ADAL" clId="{04798C56-1619-44FF-99CC-951BCBEDA3B6}" dt="2021-10-16T11:45:46.299" v="3511" actId="1076"/>
          <ac:picMkLst>
            <pc:docMk/>
            <pc:sldMk cId="273152899" sldId="537"/>
            <ac:picMk id="11268" creationId="{1FFCE83E-C685-4E11-AF75-61C5AE51B2FC}"/>
          </ac:picMkLst>
        </pc:picChg>
      </pc:sldChg>
      <pc:sldChg chg="modSp add mod ord modNotesTx">
        <pc:chgData name="Thomas Stensitzki" userId="75cafe6b-2f2a-469b-85c4-eec3b9c972ba" providerId="ADAL" clId="{04798C56-1619-44FF-99CC-951BCBEDA3B6}" dt="2021-10-18T06:51:15.469" v="3578" actId="20577"/>
        <pc:sldMkLst>
          <pc:docMk/>
          <pc:sldMk cId="3101364963" sldId="538"/>
        </pc:sldMkLst>
        <pc:spChg chg="mod">
          <ac:chgData name="Thomas Stensitzki" userId="75cafe6b-2f2a-469b-85c4-eec3b9c972ba" providerId="ADAL" clId="{04798C56-1619-44FF-99CC-951BCBEDA3B6}" dt="2021-10-18T06:51:08.141" v="3555" actId="14100"/>
          <ac:spMkLst>
            <pc:docMk/>
            <pc:sldMk cId="3101364963" sldId="538"/>
            <ac:spMk id="2" creationId="{909DC09D-B9A6-4493-9A72-1CA7ECB1F5CA}"/>
          </ac:spMkLst>
        </pc:spChg>
      </pc:sldChg>
      <pc:sldChg chg="modSp add mod ord modNotesTx">
        <pc:chgData name="Thomas Stensitzki" userId="75cafe6b-2f2a-469b-85c4-eec3b9c972ba" providerId="ADAL" clId="{04798C56-1619-44FF-99CC-951BCBEDA3B6}" dt="2021-10-18T06:52:51.495" v="3715" actId="20577"/>
        <pc:sldMkLst>
          <pc:docMk/>
          <pc:sldMk cId="2457228316" sldId="539"/>
        </pc:sldMkLst>
        <pc:spChg chg="mod">
          <ac:chgData name="Thomas Stensitzki" userId="75cafe6b-2f2a-469b-85c4-eec3b9c972ba" providerId="ADAL" clId="{04798C56-1619-44FF-99CC-951BCBEDA3B6}" dt="2021-10-18T06:51:41.820" v="3614" actId="1035"/>
          <ac:spMkLst>
            <pc:docMk/>
            <pc:sldMk cId="2457228316" sldId="539"/>
            <ac:spMk id="2" creationId="{909DC09D-B9A6-4493-9A72-1CA7ECB1F5CA}"/>
          </ac:spMkLst>
        </pc:spChg>
      </pc:sldChg>
      <pc:sldChg chg="modSp add mod ord modNotesTx">
        <pc:chgData name="Thomas Stensitzki" userId="75cafe6b-2f2a-469b-85c4-eec3b9c972ba" providerId="ADAL" clId="{04798C56-1619-44FF-99CC-951BCBEDA3B6}" dt="2021-10-18T06:52:46.391" v="3714" actId="20577"/>
        <pc:sldMkLst>
          <pc:docMk/>
          <pc:sldMk cId="3084141999" sldId="540"/>
        </pc:sldMkLst>
        <pc:spChg chg="mod">
          <ac:chgData name="Thomas Stensitzki" userId="75cafe6b-2f2a-469b-85c4-eec3b9c972ba" providerId="ADAL" clId="{04798C56-1619-44FF-99CC-951BCBEDA3B6}" dt="2021-10-18T06:52:19.274" v="3658" actId="14100"/>
          <ac:spMkLst>
            <pc:docMk/>
            <pc:sldMk cId="3084141999" sldId="540"/>
            <ac:spMk id="2" creationId="{909DC09D-B9A6-4493-9A72-1CA7ECB1F5CA}"/>
          </ac:spMkLst>
        </pc:spChg>
      </pc:sldChg>
      <pc:sldChg chg="modSp add mod modNotesTx">
        <pc:chgData name="Thomas Stensitzki" userId="75cafe6b-2f2a-469b-85c4-eec3b9c972ba" providerId="ADAL" clId="{04798C56-1619-44FF-99CC-951BCBEDA3B6}" dt="2021-10-18T06:52:43.202" v="3713" actId="20577"/>
        <pc:sldMkLst>
          <pc:docMk/>
          <pc:sldMk cId="400379336" sldId="541"/>
        </pc:sldMkLst>
        <pc:spChg chg="mod">
          <ac:chgData name="Thomas Stensitzki" userId="75cafe6b-2f2a-469b-85c4-eec3b9c972ba" providerId="ADAL" clId="{04798C56-1619-44FF-99CC-951BCBEDA3B6}" dt="2021-10-18T06:52:36.004" v="3712" actId="1036"/>
          <ac:spMkLst>
            <pc:docMk/>
            <pc:sldMk cId="400379336" sldId="541"/>
            <ac:spMk id="2" creationId="{909DC09D-B9A6-4493-9A72-1CA7ECB1F5CA}"/>
          </ac:spMkLst>
        </pc:spChg>
      </pc:sldChg>
      <pc:sldChg chg="modSp add mod">
        <pc:chgData name="Thomas Stensitzki" userId="75cafe6b-2f2a-469b-85c4-eec3b9c972ba" providerId="ADAL" clId="{04798C56-1619-44FF-99CC-951BCBEDA3B6}" dt="2021-10-18T06:53:03.289" v="3751" actId="1035"/>
        <pc:sldMkLst>
          <pc:docMk/>
          <pc:sldMk cId="2825434786" sldId="542"/>
        </pc:sldMkLst>
        <pc:spChg chg="mod">
          <ac:chgData name="Thomas Stensitzki" userId="75cafe6b-2f2a-469b-85c4-eec3b9c972ba" providerId="ADAL" clId="{04798C56-1619-44FF-99CC-951BCBEDA3B6}" dt="2021-10-18T06:53:03.289" v="3751" actId="1035"/>
          <ac:spMkLst>
            <pc:docMk/>
            <pc:sldMk cId="2825434786" sldId="542"/>
            <ac:spMk id="2" creationId="{909DC09D-B9A6-4493-9A72-1CA7ECB1F5CA}"/>
          </ac:spMkLst>
        </pc:spChg>
      </pc:sldChg>
      <pc:sldChg chg="modSp add mod ord">
        <pc:chgData name="Thomas Stensitzki" userId="75cafe6b-2f2a-469b-85c4-eec3b9c972ba" providerId="ADAL" clId="{04798C56-1619-44FF-99CC-951BCBEDA3B6}" dt="2021-10-18T06:56:28.062" v="3832" actId="1036"/>
        <pc:sldMkLst>
          <pc:docMk/>
          <pc:sldMk cId="2440018585" sldId="543"/>
        </pc:sldMkLst>
        <pc:spChg chg="mod">
          <ac:chgData name="Thomas Stensitzki" userId="75cafe6b-2f2a-469b-85c4-eec3b9c972ba" providerId="ADAL" clId="{04798C56-1619-44FF-99CC-951BCBEDA3B6}" dt="2021-10-18T06:56:28.062" v="3832" actId="1036"/>
          <ac:spMkLst>
            <pc:docMk/>
            <pc:sldMk cId="2440018585" sldId="543"/>
            <ac:spMk id="2" creationId="{909DC09D-B9A6-4493-9A72-1CA7ECB1F5CA}"/>
          </ac:spMkLst>
        </pc:spChg>
      </pc:sldChg>
      <pc:sldChg chg="modSp add mod ord">
        <pc:chgData name="Thomas Stensitzki" userId="75cafe6b-2f2a-469b-85c4-eec3b9c972ba" providerId="ADAL" clId="{04798C56-1619-44FF-99CC-951BCBEDA3B6}" dt="2021-10-18T06:56:44.985" v="3870" actId="1036"/>
        <pc:sldMkLst>
          <pc:docMk/>
          <pc:sldMk cId="3405544507" sldId="544"/>
        </pc:sldMkLst>
        <pc:spChg chg="mod">
          <ac:chgData name="Thomas Stensitzki" userId="75cafe6b-2f2a-469b-85c4-eec3b9c972ba" providerId="ADAL" clId="{04798C56-1619-44FF-99CC-951BCBEDA3B6}" dt="2021-10-18T06:56:44.985" v="3870" actId="1036"/>
          <ac:spMkLst>
            <pc:docMk/>
            <pc:sldMk cId="3405544507" sldId="544"/>
            <ac:spMk id="2" creationId="{909DC09D-B9A6-4493-9A72-1CA7ECB1F5CA}"/>
          </ac:spMkLst>
        </pc:spChg>
      </pc:sldChg>
      <pc:sldChg chg="modSp add mod">
        <pc:chgData name="Thomas Stensitzki" userId="75cafe6b-2f2a-469b-85c4-eec3b9c972ba" providerId="ADAL" clId="{04798C56-1619-44FF-99CC-951BCBEDA3B6}" dt="2021-10-18T06:56:57.513" v="3891" actId="1035"/>
        <pc:sldMkLst>
          <pc:docMk/>
          <pc:sldMk cId="3435528560" sldId="545"/>
        </pc:sldMkLst>
        <pc:spChg chg="mod">
          <ac:chgData name="Thomas Stensitzki" userId="75cafe6b-2f2a-469b-85c4-eec3b9c972ba" providerId="ADAL" clId="{04798C56-1619-44FF-99CC-951BCBEDA3B6}" dt="2021-10-18T06:56:57.513" v="3891" actId="1035"/>
          <ac:spMkLst>
            <pc:docMk/>
            <pc:sldMk cId="3435528560" sldId="545"/>
            <ac:spMk id="2" creationId="{909DC09D-B9A6-4493-9A72-1CA7ECB1F5CA}"/>
          </ac:spMkLst>
        </pc:spChg>
      </pc:sldChg>
      <pc:sldChg chg="modSp add mod ord">
        <pc:chgData name="Thomas Stensitzki" userId="75cafe6b-2f2a-469b-85c4-eec3b9c972ba" providerId="ADAL" clId="{04798C56-1619-44FF-99CC-951BCBEDA3B6}" dt="2021-10-18T06:57:14.342" v="3927" actId="1035"/>
        <pc:sldMkLst>
          <pc:docMk/>
          <pc:sldMk cId="351288392" sldId="546"/>
        </pc:sldMkLst>
        <pc:spChg chg="mod">
          <ac:chgData name="Thomas Stensitzki" userId="75cafe6b-2f2a-469b-85c4-eec3b9c972ba" providerId="ADAL" clId="{04798C56-1619-44FF-99CC-951BCBEDA3B6}" dt="2021-10-18T06:57:14.342" v="3927" actId="1035"/>
          <ac:spMkLst>
            <pc:docMk/>
            <pc:sldMk cId="351288392" sldId="546"/>
            <ac:spMk id="2" creationId="{909DC09D-B9A6-4493-9A72-1CA7ECB1F5CA}"/>
          </ac:spMkLst>
        </pc:spChg>
      </pc:sldChg>
      <pc:sldChg chg="modSp add mod ord">
        <pc:chgData name="Thomas Stensitzki" userId="75cafe6b-2f2a-469b-85c4-eec3b9c972ba" providerId="ADAL" clId="{04798C56-1619-44FF-99CC-951BCBEDA3B6}" dt="2021-10-18T06:58:03.546" v="3954" actId="1035"/>
        <pc:sldMkLst>
          <pc:docMk/>
          <pc:sldMk cId="553914419" sldId="547"/>
        </pc:sldMkLst>
        <pc:spChg chg="mod">
          <ac:chgData name="Thomas Stensitzki" userId="75cafe6b-2f2a-469b-85c4-eec3b9c972ba" providerId="ADAL" clId="{04798C56-1619-44FF-99CC-951BCBEDA3B6}" dt="2021-10-18T06:58:03.546" v="3954" actId="1035"/>
          <ac:spMkLst>
            <pc:docMk/>
            <pc:sldMk cId="553914419" sldId="547"/>
            <ac:spMk id="2" creationId="{909DC09D-B9A6-4493-9A72-1CA7ECB1F5CA}"/>
          </ac:spMkLst>
        </pc:spChg>
      </pc:sldChg>
      <pc:sldChg chg="modSp add mod ord">
        <pc:chgData name="Thomas Stensitzki" userId="75cafe6b-2f2a-469b-85c4-eec3b9c972ba" providerId="ADAL" clId="{04798C56-1619-44FF-99CC-951BCBEDA3B6}" dt="2021-10-18T06:58:15.942" v="3992" actId="1036"/>
        <pc:sldMkLst>
          <pc:docMk/>
          <pc:sldMk cId="3814430672" sldId="548"/>
        </pc:sldMkLst>
        <pc:spChg chg="mod">
          <ac:chgData name="Thomas Stensitzki" userId="75cafe6b-2f2a-469b-85c4-eec3b9c972ba" providerId="ADAL" clId="{04798C56-1619-44FF-99CC-951BCBEDA3B6}" dt="2021-10-18T06:58:15.942" v="3992" actId="1036"/>
          <ac:spMkLst>
            <pc:docMk/>
            <pc:sldMk cId="3814430672" sldId="548"/>
            <ac:spMk id="2" creationId="{909DC09D-B9A6-4493-9A72-1CA7ECB1F5CA}"/>
          </ac:spMkLst>
        </pc:spChg>
      </pc:sldChg>
      <pc:sldChg chg="modSp add mod">
        <pc:chgData name="Thomas Stensitzki" userId="75cafe6b-2f2a-469b-85c4-eec3b9c972ba" providerId="ADAL" clId="{04798C56-1619-44FF-99CC-951BCBEDA3B6}" dt="2021-10-18T06:58:56.748" v="4024" actId="1076"/>
        <pc:sldMkLst>
          <pc:docMk/>
          <pc:sldMk cId="3585174972" sldId="549"/>
        </pc:sldMkLst>
        <pc:spChg chg="mod">
          <ac:chgData name="Thomas Stensitzki" userId="75cafe6b-2f2a-469b-85c4-eec3b9c972ba" providerId="ADAL" clId="{04798C56-1619-44FF-99CC-951BCBEDA3B6}" dt="2021-10-18T06:58:56.748" v="4024" actId="1076"/>
          <ac:spMkLst>
            <pc:docMk/>
            <pc:sldMk cId="3585174972" sldId="549"/>
            <ac:spMk id="2" creationId="{909DC09D-B9A6-4493-9A72-1CA7ECB1F5CA}"/>
          </ac:spMkLst>
        </pc:spChg>
      </pc:sldChg>
      <pc:sldChg chg="modSp add mod">
        <pc:chgData name="Thomas Stensitzki" userId="75cafe6b-2f2a-469b-85c4-eec3b9c972ba" providerId="ADAL" clId="{04798C56-1619-44FF-99CC-951BCBEDA3B6}" dt="2021-10-18T06:59:11.100" v="4027" actId="14100"/>
        <pc:sldMkLst>
          <pc:docMk/>
          <pc:sldMk cId="50830545" sldId="550"/>
        </pc:sldMkLst>
        <pc:spChg chg="mod">
          <ac:chgData name="Thomas Stensitzki" userId="75cafe6b-2f2a-469b-85c4-eec3b9c972ba" providerId="ADAL" clId="{04798C56-1619-44FF-99CC-951BCBEDA3B6}" dt="2021-10-18T06:59:11.100" v="4027" actId="14100"/>
          <ac:spMkLst>
            <pc:docMk/>
            <pc:sldMk cId="50830545" sldId="550"/>
            <ac:spMk id="2" creationId="{909DC09D-B9A6-4493-9A72-1CA7ECB1F5CA}"/>
          </ac:spMkLst>
        </pc:spChg>
      </pc:sldChg>
      <pc:sldChg chg="modSp add mod ord">
        <pc:chgData name="Thomas Stensitzki" userId="75cafe6b-2f2a-469b-85c4-eec3b9c972ba" providerId="ADAL" clId="{04798C56-1619-44FF-99CC-951BCBEDA3B6}" dt="2021-10-18T06:59:56.422" v="4061" actId="14100"/>
        <pc:sldMkLst>
          <pc:docMk/>
          <pc:sldMk cId="4020096464" sldId="551"/>
        </pc:sldMkLst>
        <pc:spChg chg="mod">
          <ac:chgData name="Thomas Stensitzki" userId="75cafe6b-2f2a-469b-85c4-eec3b9c972ba" providerId="ADAL" clId="{04798C56-1619-44FF-99CC-951BCBEDA3B6}" dt="2021-10-18T06:59:56.422" v="4061" actId="14100"/>
          <ac:spMkLst>
            <pc:docMk/>
            <pc:sldMk cId="4020096464" sldId="551"/>
            <ac:spMk id="2" creationId="{909DC09D-B9A6-4493-9A72-1CA7ECB1F5CA}"/>
          </ac:spMkLst>
        </pc:spChg>
      </pc:sldChg>
      <pc:sldChg chg="add ord">
        <pc:chgData name="Thomas Stensitzki" userId="75cafe6b-2f2a-469b-85c4-eec3b9c972ba" providerId="ADAL" clId="{04798C56-1619-44FF-99CC-951BCBEDA3B6}" dt="2021-10-18T06:59:43.415" v="4037"/>
        <pc:sldMkLst>
          <pc:docMk/>
          <pc:sldMk cId="2714743288" sldId="552"/>
        </pc:sldMkLst>
      </pc:sldChg>
      <pc:sldChg chg="modSp add mod">
        <pc:chgData name="Thomas Stensitzki" userId="75cafe6b-2f2a-469b-85c4-eec3b9c972ba" providerId="ADAL" clId="{04798C56-1619-44FF-99CC-951BCBEDA3B6}" dt="2021-10-18T07:00:34.488" v="4127" actId="14100"/>
        <pc:sldMkLst>
          <pc:docMk/>
          <pc:sldMk cId="941299666" sldId="553"/>
        </pc:sldMkLst>
        <pc:spChg chg="mod">
          <ac:chgData name="Thomas Stensitzki" userId="75cafe6b-2f2a-469b-85c4-eec3b9c972ba" providerId="ADAL" clId="{04798C56-1619-44FF-99CC-951BCBEDA3B6}" dt="2021-10-18T07:00:34.488" v="4127" actId="14100"/>
          <ac:spMkLst>
            <pc:docMk/>
            <pc:sldMk cId="941299666" sldId="553"/>
            <ac:spMk id="2" creationId="{909DC09D-B9A6-4493-9A72-1CA7ECB1F5CA}"/>
          </ac:spMkLst>
        </pc:spChg>
      </pc:sldChg>
      <pc:sldChg chg="modSp add mod ord">
        <pc:chgData name="Thomas Stensitzki" userId="75cafe6b-2f2a-469b-85c4-eec3b9c972ba" providerId="ADAL" clId="{04798C56-1619-44FF-99CC-951BCBEDA3B6}" dt="2021-10-18T07:01:16.434" v="4173" actId="1035"/>
        <pc:sldMkLst>
          <pc:docMk/>
          <pc:sldMk cId="2071923169" sldId="554"/>
        </pc:sldMkLst>
        <pc:spChg chg="mod">
          <ac:chgData name="Thomas Stensitzki" userId="75cafe6b-2f2a-469b-85c4-eec3b9c972ba" providerId="ADAL" clId="{04798C56-1619-44FF-99CC-951BCBEDA3B6}" dt="2021-10-18T07:01:16.434" v="4173" actId="1035"/>
          <ac:spMkLst>
            <pc:docMk/>
            <pc:sldMk cId="2071923169" sldId="554"/>
            <ac:spMk id="2" creationId="{909DC09D-B9A6-4493-9A72-1CA7ECB1F5CA}"/>
          </ac:spMkLst>
        </pc:spChg>
      </pc:sldChg>
      <pc:sldChg chg="modSp add mod ord">
        <pc:chgData name="Thomas Stensitzki" userId="75cafe6b-2f2a-469b-85c4-eec3b9c972ba" providerId="ADAL" clId="{04798C56-1619-44FF-99CC-951BCBEDA3B6}" dt="2021-10-18T07:01:53.554" v="4210" actId="1036"/>
        <pc:sldMkLst>
          <pc:docMk/>
          <pc:sldMk cId="1201850461" sldId="555"/>
        </pc:sldMkLst>
        <pc:spChg chg="mod">
          <ac:chgData name="Thomas Stensitzki" userId="75cafe6b-2f2a-469b-85c4-eec3b9c972ba" providerId="ADAL" clId="{04798C56-1619-44FF-99CC-951BCBEDA3B6}" dt="2021-10-18T07:01:53.554" v="4210" actId="1036"/>
          <ac:spMkLst>
            <pc:docMk/>
            <pc:sldMk cId="1201850461" sldId="555"/>
            <ac:spMk id="2" creationId="{909DC09D-B9A6-4493-9A72-1CA7ECB1F5CA}"/>
          </ac:spMkLst>
        </pc:spChg>
      </pc:sldChg>
      <pc:sldChg chg="add">
        <pc:chgData name="Thomas Stensitzki" userId="75cafe6b-2f2a-469b-85c4-eec3b9c972ba" providerId="ADAL" clId="{04798C56-1619-44FF-99CC-951BCBEDA3B6}" dt="2021-10-18T07:01:56.293" v="4211"/>
        <pc:sldMkLst>
          <pc:docMk/>
          <pc:sldMk cId="1634876817" sldId="556"/>
        </pc:sldMkLst>
      </pc:sldChg>
      <pc:sldChg chg="modSp add mod">
        <pc:chgData name="Thomas Stensitzki" userId="75cafe6b-2f2a-469b-85c4-eec3b9c972ba" providerId="ADAL" clId="{04798C56-1619-44FF-99CC-951BCBEDA3B6}" dt="2021-10-18T07:02:18.221" v="4260" actId="1035"/>
        <pc:sldMkLst>
          <pc:docMk/>
          <pc:sldMk cId="1953218065" sldId="557"/>
        </pc:sldMkLst>
        <pc:spChg chg="mod">
          <ac:chgData name="Thomas Stensitzki" userId="75cafe6b-2f2a-469b-85c4-eec3b9c972ba" providerId="ADAL" clId="{04798C56-1619-44FF-99CC-951BCBEDA3B6}" dt="2021-10-18T07:02:18.221" v="4260" actId="1035"/>
          <ac:spMkLst>
            <pc:docMk/>
            <pc:sldMk cId="1953218065" sldId="557"/>
            <ac:spMk id="2" creationId="{909DC09D-B9A6-4493-9A72-1CA7ECB1F5CA}"/>
          </ac:spMkLst>
        </pc:spChg>
      </pc:sldChg>
      <pc:sldChg chg="modSp add mod">
        <pc:chgData name="Thomas Stensitzki" userId="75cafe6b-2f2a-469b-85c4-eec3b9c972ba" providerId="ADAL" clId="{04798C56-1619-44FF-99CC-951BCBEDA3B6}" dt="2021-10-18T07:02:34.931" v="4294" actId="1036"/>
        <pc:sldMkLst>
          <pc:docMk/>
          <pc:sldMk cId="4180666764" sldId="558"/>
        </pc:sldMkLst>
        <pc:spChg chg="mod">
          <ac:chgData name="Thomas Stensitzki" userId="75cafe6b-2f2a-469b-85c4-eec3b9c972ba" providerId="ADAL" clId="{04798C56-1619-44FF-99CC-951BCBEDA3B6}" dt="2021-10-18T07:02:34.931" v="4294" actId="1036"/>
          <ac:spMkLst>
            <pc:docMk/>
            <pc:sldMk cId="4180666764" sldId="558"/>
            <ac:spMk id="2" creationId="{909DC09D-B9A6-4493-9A72-1CA7ECB1F5CA}"/>
          </ac:spMkLst>
        </pc:spChg>
      </pc:sldChg>
      <pc:sldChg chg="modSp add mod ord">
        <pc:chgData name="Thomas Stensitzki" userId="75cafe6b-2f2a-469b-85c4-eec3b9c972ba" providerId="ADAL" clId="{04798C56-1619-44FF-99CC-951BCBEDA3B6}" dt="2021-10-18T07:03:11.638" v="4326" actId="1036"/>
        <pc:sldMkLst>
          <pc:docMk/>
          <pc:sldMk cId="3051092088" sldId="559"/>
        </pc:sldMkLst>
        <pc:spChg chg="mod">
          <ac:chgData name="Thomas Stensitzki" userId="75cafe6b-2f2a-469b-85c4-eec3b9c972ba" providerId="ADAL" clId="{04798C56-1619-44FF-99CC-951BCBEDA3B6}" dt="2021-10-18T07:03:11.638" v="4326" actId="1036"/>
          <ac:spMkLst>
            <pc:docMk/>
            <pc:sldMk cId="3051092088" sldId="559"/>
            <ac:spMk id="2" creationId="{909DC09D-B9A6-4493-9A72-1CA7ECB1F5CA}"/>
          </ac:spMkLst>
        </pc:spChg>
      </pc:sldChg>
      <pc:sldChg chg="mod ord modShow">
        <pc:chgData name="Thomas Stensitzki" userId="75cafe6b-2f2a-469b-85c4-eec3b9c972ba" providerId="ADAL" clId="{04798C56-1619-44FF-99CC-951BCBEDA3B6}" dt="2021-10-21T13:33:51.755" v="5110" actId="729"/>
        <pc:sldMkLst>
          <pc:docMk/>
          <pc:sldMk cId="2791634409" sldId="560"/>
        </pc:sldMkLst>
      </pc:sldChg>
      <pc:sldChg chg="addSp delSp modSp add del mod">
        <pc:chgData name="Thomas Stensitzki" userId="75cafe6b-2f2a-469b-85c4-eec3b9c972ba" providerId="ADAL" clId="{04798C56-1619-44FF-99CC-951BCBEDA3B6}" dt="2021-10-21T13:33:32.121" v="5106" actId="47"/>
        <pc:sldMkLst>
          <pc:docMk/>
          <pc:sldMk cId="1728515471" sldId="561"/>
        </pc:sldMkLst>
        <pc:spChg chg="mod">
          <ac:chgData name="Thomas Stensitzki" userId="75cafe6b-2f2a-469b-85c4-eec3b9c972ba" providerId="ADAL" clId="{04798C56-1619-44FF-99CC-951BCBEDA3B6}" dt="2021-10-21T13:30:12.935" v="4830" actId="20577"/>
          <ac:spMkLst>
            <pc:docMk/>
            <pc:sldMk cId="1728515471" sldId="561"/>
            <ac:spMk id="2" creationId="{55B028BF-A9D0-4C57-86E7-6EE5916BE93B}"/>
          </ac:spMkLst>
        </pc:spChg>
        <pc:spChg chg="del">
          <ac:chgData name="Thomas Stensitzki" userId="75cafe6b-2f2a-469b-85c4-eec3b9c972ba" providerId="ADAL" clId="{04798C56-1619-44FF-99CC-951BCBEDA3B6}" dt="2021-10-21T13:30:01.997" v="4804" actId="3680"/>
          <ac:spMkLst>
            <pc:docMk/>
            <pc:sldMk cId="1728515471" sldId="561"/>
            <ac:spMk id="3" creationId="{21C24382-C9CB-4D3D-9C93-877D31F13E35}"/>
          </ac:spMkLst>
        </pc:spChg>
        <pc:graphicFrameChg chg="add mod ord modGraphic">
          <ac:chgData name="Thomas Stensitzki" userId="75cafe6b-2f2a-469b-85c4-eec3b9c972ba" providerId="ADAL" clId="{04798C56-1619-44FF-99CC-951BCBEDA3B6}" dt="2021-10-21T13:33:22.728" v="5104" actId="20577"/>
          <ac:graphicFrameMkLst>
            <pc:docMk/>
            <pc:sldMk cId="1728515471" sldId="561"/>
            <ac:graphicFrameMk id="4" creationId="{55EDB790-67BC-42E5-B64A-5647620B8383}"/>
          </ac:graphicFrameMkLst>
        </pc:graphicFrameChg>
      </pc:sldChg>
    </pc:docChg>
  </pc:docChgLst>
  <pc:docChgLst>
    <pc:chgData name="Thomas Stensitzki" userId="75cafe6b-2f2a-469b-85c4-eec3b9c972ba" providerId="ADAL" clId="{6585694B-F83B-4578-8CAA-5F1AF6E51586}"/>
    <pc:docChg chg="undo custSel addSld delSld modSld delSection modSection">
      <pc:chgData name="Thomas Stensitzki" userId="75cafe6b-2f2a-469b-85c4-eec3b9c972ba" providerId="ADAL" clId="{6585694B-F83B-4578-8CAA-5F1AF6E51586}" dt="2022-12-08T15:47:06.396" v="281" actId="20577"/>
      <pc:docMkLst>
        <pc:docMk/>
      </pc:docMkLst>
      <pc:sldChg chg="modSp mod">
        <pc:chgData name="Thomas Stensitzki" userId="75cafe6b-2f2a-469b-85c4-eec3b9c972ba" providerId="ADAL" clId="{6585694B-F83B-4578-8CAA-5F1AF6E51586}" dt="2022-12-04T15:26:34.427" v="13" actId="20577"/>
        <pc:sldMkLst>
          <pc:docMk/>
          <pc:sldMk cId="671489701" sldId="256"/>
        </pc:sldMkLst>
        <pc:spChg chg="mod">
          <ac:chgData name="Thomas Stensitzki" userId="75cafe6b-2f2a-469b-85c4-eec3b9c972ba" providerId="ADAL" clId="{6585694B-F83B-4578-8CAA-5F1AF6E51586}" dt="2022-12-04T15:26:34.427" v="13" actId="20577"/>
          <ac:spMkLst>
            <pc:docMk/>
            <pc:sldMk cId="671489701" sldId="256"/>
            <ac:spMk id="3" creationId="{CBA95633-B02D-4A15-A8B1-A38E0A70FD27}"/>
          </ac:spMkLst>
        </pc:spChg>
      </pc:sldChg>
      <pc:sldChg chg="modSp mod">
        <pc:chgData name="Thomas Stensitzki" userId="75cafe6b-2f2a-469b-85c4-eec3b9c972ba" providerId="ADAL" clId="{6585694B-F83B-4578-8CAA-5F1AF6E51586}" dt="2022-12-08T15:46:46.270" v="275"/>
        <pc:sldMkLst>
          <pc:docMk/>
          <pc:sldMk cId="2855324227" sldId="257"/>
        </pc:sldMkLst>
        <pc:graphicFrameChg chg="mod modGraphic">
          <ac:chgData name="Thomas Stensitzki" userId="75cafe6b-2f2a-469b-85c4-eec3b9c972ba" providerId="ADAL" clId="{6585694B-F83B-4578-8CAA-5F1AF6E51586}" dt="2022-12-08T15:46:46.270" v="275"/>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6585694B-F83B-4578-8CAA-5F1AF6E51586}" dt="2022-12-04T15:31:52.519" v="77" actId="20577"/>
        <pc:sldMkLst>
          <pc:docMk/>
          <pc:sldMk cId="3332792154" sldId="258"/>
        </pc:sldMkLst>
        <pc:spChg chg="mod">
          <ac:chgData name="Thomas Stensitzki" userId="75cafe6b-2f2a-469b-85c4-eec3b9c972ba" providerId="ADAL" clId="{6585694B-F83B-4578-8CAA-5F1AF6E51586}" dt="2022-12-04T15:31:52.519" v="77" actId="20577"/>
          <ac:spMkLst>
            <pc:docMk/>
            <pc:sldMk cId="3332792154" sldId="258"/>
            <ac:spMk id="3" creationId="{3A5A44EB-7FB9-473A-8ED3-C49DDD2E65AB}"/>
          </ac:spMkLst>
        </pc:spChg>
      </pc:sldChg>
      <pc:sldChg chg="modSp mod">
        <pc:chgData name="Thomas Stensitzki" userId="75cafe6b-2f2a-469b-85c4-eec3b9c972ba" providerId="ADAL" clId="{6585694B-F83B-4578-8CAA-5F1AF6E51586}" dt="2022-12-08T15:47:06.396" v="281" actId="20577"/>
        <pc:sldMkLst>
          <pc:docMk/>
          <pc:sldMk cId="2698998357" sldId="260"/>
        </pc:sldMkLst>
        <pc:spChg chg="mod">
          <ac:chgData name="Thomas Stensitzki" userId="75cafe6b-2f2a-469b-85c4-eec3b9c972ba" providerId="ADAL" clId="{6585694B-F83B-4578-8CAA-5F1AF6E51586}" dt="2022-12-04T15:27:42.196" v="37"/>
          <ac:spMkLst>
            <pc:docMk/>
            <pc:sldMk cId="2698998357" sldId="260"/>
            <ac:spMk id="4" creationId="{F3A15CBD-C746-44A3-A4F0-4898CE2F02E6}"/>
          </ac:spMkLst>
        </pc:spChg>
        <pc:spChg chg="mod">
          <ac:chgData name="Thomas Stensitzki" userId="75cafe6b-2f2a-469b-85c4-eec3b9c972ba" providerId="ADAL" clId="{6585694B-F83B-4578-8CAA-5F1AF6E51586}" dt="2022-12-08T15:47:06.396" v="281" actId="20577"/>
          <ac:spMkLst>
            <pc:docMk/>
            <pc:sldMk cId="2698998357" sldId="260"/>
            <ac:spMk id="5" creationId="{F3459BE7-1731-4733-A912-12977C68CFD6}"/>
          </ac:spMkLst>
        </pc:spChg>
      </pc:sldChg>
      <pc:sldChg chg="del">
        <pc:chgData name="Thomas Stensitzki" userId="75cafe6b-2f2a-469b-85c4-eec3b9c972ba" providerId="ADAL" clId="{6585694B-F83B-4578-8CAA-5F1AF6E51586}" dt="2022-12-08T14:14:53.910" v="92" actId="18676"/>
        <pc:sldMkLst>
          <pc:docMk/>
          <pc:sldMk cId="4007670073" sldId="268"/>
        </pc:sldMkLst>
      </pc:sldChg>
      <pc:sldChg chg="modSp mod">
        <pc:chgData name="Thomas Stensitzki" userId="75cafe6b-2f2a-469b-85c4-eec3b9c972ba" providerId="ADAL" clId="{6585694B-F83B-4578-8CAA-5F1AF6E51586}" dt="2022-12-08T15:39:39.165" v="263"/>
        <pc:sldMkLst>
          <pc:docMk/>
          <pc:sldMk cId="2721051844" sldId="269"/>
        </pc:sldMkLst>
        <pc:spChg chg="mod">
          <ac:chgData name="Thomas Stensitzki" userId="75cafe6b-2f2a-469b-85c4-eec3b9c972ba" providerId="ADAL" clId="{6585694B-F83B-4578-8CAA-5F1AF6E51586}" dt="2022-12-08T15:39:39.165" v="263"/>
          <ac:spMkLst>
            <pc:docMk/>
            <pc:sldMk cId="2721051844" sldId="269"/>
            <ac:spMk id="5" creationId="{C24DACB5-1BEC-4C86-9652-BAFD8DE56FEF}"/>
          </ac:spMkLst>
        </pc:spChg>
      </pc:sldChg>
      <pc:sldChg chg="del">
        <pc:chgData name="Thomas Stensitzki" userId="75cafe6b-2f2a-469b-85c4-eec3b9c972ba" providerId="ADAL" clId="{6585694B-F83B-4578-8CAA-5F1AF6E51586}" dt="2022-12-08T14:14:40.492" v="91" actId="47"/>
        <pc:sldMkLst>
          <pc:docMk/>
          <pc:sldMk cId="2227487991" sldId="378"/>
        </pc:sldMkLst>
      </pc:sldChg>
      <pc:sldChg chg="del">
        <pc:chgData name="Thomas Stensitzki" userId="75cafe6b-2f2a-469b-85c4-eec3b9c972ba" providerId="ADAL" clId="{6585694B-F83B-4578-8CAA-5F1AF6E51586}" dt="2022-12-08T14:14:37.960" v="90" actId="18676"/>
        <pc:sldMkLst>
          <pc:docMk/>
          <pc:sldMk cId="3797754622" sldId="515"/>
        </pc:sldMkLst>
      </pc:sldChg>
      <pc:sldChg chg="modSp mod">
        <pc:chgData name="Thomas Stensitzki" userId="75cafe6b-2f2a-469b-85c4-eec3b9c972ba" providerId="ADAL" clId="{6585694B-F83B-4578-8CAA-5F1AF6E51586}" dt="2022-12-08T15:17:12.315" v="217" actId="20577"/>
        <pc:sldMkLst>
          <pc:docMk/>
          <pc:sldMk cId="1728515471" sldId="561"/>
        </pc:sldMkLst>
        <pc:graphicFrameChg chg="mod modGraphic">
          <ac:chgData name="Thomas Stensitzki" userId="75cafe6b-2f2a-469b-85c4-eec3b9c972ba" providerId="ADAL" clId="{6585694B-F83B-4578-8CAA-5F1AF6E51586}" dt="2022-12-08T15:17:12.315" v="217" actId="20577"/>
          <ac:graphicFrameMkLst>
            <pc:docMk/>
            <pc:sldMk cId="1728515471" sldId="561"/>
            <ac:graphicFrameMk id="4" creationId="{55EDB790-67BC-42E5-B64A-5647620B8383}"/>
          </ac:graphicFrameMkLst>
        </pc:graphicFrameChg>
      </pc:sldChg>
      <pc:sldChg chg="del">
        <pc:chgData name="Thomas Stensitzki" userId="75cafe6b-2f2a-469b-85c4-eec3b9c972ba" providerId="ADAL" clId="{6585694B-F83B-4578-8CAA-5F1AF6E51586}" dt="2022-12-04T15:28:36.906" v="45" actId="47"/>
        <pc:sldMkLst>
          <pc:docMk/>
          <pc:sldMk cId="4104137776" sldId="567"/>
        </pc:sldMkLst>
      </pc:sldChg>
      <pc:sldChg chg="modSp mod modShow">
        <pc:chgData name="Thomas Stensitzki" userId="75cafe6b-2f2a-469b-85c4-eec3b9c972ba" providerId="ADAL" clId="{6585694B-F83B-4578-8CAA-5F1AF6E51586}" dt="2022-12-08T15:46:34.692" v="273" actId="20577"/>
        <pc:sldMkLst>
          <pc:docMk/>
          <pc:sldMk cId="1856989855" sldId="606"/>
        </pc:sldMkLst>
        <pc:spChg chg="mod">
          <ac:chgData name="Thomas Stensitzki" userId="75cafe6b-2f2a-469b-85c4-eec3b9c972ba" providerId="ADAL" clId="{6585694B-F83B-4578-8CAA-5F1AF6E51586}" dt="2022-12-08T15:46:34.692" v="273" actId="20577"/>
          <ac:spMkLst>
            <pc:docMk/>
            <pc:sldMk cId="1856989855" sldId="606"/>
            <ac:spMk id="4" creationId="{F3A15CBD-C746-44A3-A4F0-4898CE2F02E6}"/>
          </ac:spMkLst>
        </pc:spChg>
        <pc:spChg chg="mod">
          <ac:chgData name="Thomas Stensitzki" userId="75cafe6b-2f2a-469b-85c4-eec3b9c972ba" providerId="ADAL" clId="{6585694B-F83B-4578-8CAA-5F1AF6E51586}" dt="2022-12-08T14:15:16.013" v="147" actId="20577"/>
          <ac:spMkLst>
            <pc:docMk/>
            <pc:sldMk cId="1856989855" sldId="606"/>
            <ac:spMk id="5" creationId="{F3459BE7-1731-4733-A912-12977C68CFD6}"/>
          </ac:spMkLst>
        </pc:spChg>
      </pc:sldChg>
      <pc:sldChg chg="addSp delSp modSp new mod modClrScheme chgLayout">
        <pc:chgData name="Thomas Stensitzki" userId="75cafe6b-2f2a-469b-85c4-eec3b9c972ba" providerId="ADAL" clId="{6585694B-F83B-4578-8CAA-5F1AF6E51586}" dt="2022-12-08T15:46:40.606" v="274"/>
        <pc:sldMkLst>
          <pc:docMk/>
          <pc:sldMk cId="4003618409" sldId="608"/>
        </pc:sldMkLst>
        <pc:spChg chg="del mod ord">
          <ac:chgData name="Thomas Stensitzki" userId="75cafe6b-2f2a-469b-85c4-eec3b9c972ba" providerId="ADAL" clId="{6585694B-F83B-4578-8CAA-5F1AF6E51586}" dt="2022-12-08T14:15:36.611" v="149" actId="700"/>
          <ac:spMkLst>
            <pc:docMk/>
            <pc:sldMk cId="4003618409" sldId="608"/>
            <ac:spMk id="2" creationId="{9BBEA893-F22E-CEA0-BA14-AA7B7E5CCE96}"/>
          </ac:spMkLst>
        </pc:spChg>
        <pc:spChg chg="del mod ord">
          <ac:chgData name="Thomas Stensitzki" userId="75cafe6b-2f2a-469b-85c4-eec3b9c972ba" providerId="ADAL" clId="{6585694B-F83B-4578-8CAA-5F1AF6E51586}" dt="2022-12-08T14:15:36.611" v="149" actId="700"/>
          <ac:spMkLst>
            <pc:docMk/>
            <pc:sldMk cId="4003618409" sldId="608"/>
            <ac:spMk id="3" creationId="{BB49B110-0523-266E-7A61-C2801D7B7217}"/>
          </ac:spMkLst>
        </pc:spChg>
        <pc:spChg chg="add mod ord">
          <ac:chgData name="Thomas Stensitzki" userId="75cafe6b-2f2a-469b-85c4-eec3b9c972ba" providerId="ADAL" clId="{6585694B-F83B-4578-8CAA-5F1AF6E51586}" dt="2022-12-08T15:46:40.606" v="274"/>
          <ac:spMkLst>
            <pc:docMk/>
            <pc:sldMk cId="4003618409" sldId="608"/>
            <ac:spMk id="4" creationId="{C0B0B73D-CD73-C293-5EF2-4813AD511D2F}"/>
          </ac:spMkLst>
        </pc:spChg>
        <pc:spChg chg="add mod ord">
          <ac:chgData name="Thomas Stensitzki" userId="75cafe6b-2f2a-469b-85c4-eec3b9c972ba" providerId="ADAL" clId="{6585694B-F83B-4578-8CAA-5F1AF6E51586}" dt="2022-12-08T14:15:54.001" v="184"/>
          <ac:spMkLst>
            <pc:docMk/>
            <pc:sldMk cId="4003618409" sldId="608"/>
            <ac:spMk id="5" creationId="{3066861D-633E-76ED-199F-ABF1A0FFCA7C}"/>
          </ac:spMkLst>
        </pc:spChg>
      </pc:sldChg>
      <pc:sldChg chg="del">
        <pc:chgData name="Thomas Stensitzki" userId="75cafe6b-2f2a-469b-85c4-eec3b9c972ba" providerId="ADAL" clId="{6585694B-F83B-4578-8CAA-5F1AF6E51586}" dt="2022-12-04T15:28:22.207" v="42" actId="47"/>
        <pc:sldMkLst>
          <pc:docMk/>
          <pc:sldMk cId="1055936327" sldId="615"/>
        </pc:sldMkLst>
      </pc:sldChg>
      <pc:sldChg chg="del">
        <pc:chgData name="Thomas Stensitzki" userId="75cafe6b-2f2a-469b-85c4-eec3b9c972ba" providerId="ADAL" clId="{6585694B-F83B-4578-8CAA-5F1AF6E51586}" dt="2022-12-04T15:28:13.840" v="41" actId="47"/>
        <pc:sldMkLst>
          <pc:docMk/>
          <pc:sldMk cId="4105418081" sldId="616"/>
        </pc:sldMkLst>
      </pc:sldChg>
      <pc:sldChg chg="del">
        <pc:chgData name="Thomas Stensitzki" userId="75cafe6b-2f2a-469b-85c4-eec3b9c972ba" providerId="ADAL" clId="{6585694B-F83B-4578-8CAA-5F1AF6E51586}" dt="2022-12-04T15:28:08.275" v="40" actId="47"/>
        <pc:sldMkLst>
          <pc:docMk/>
          <pc:sldMk cId="2500841606" sldId="617"/>
        </pc:sldMkLst>
      </pc:sldChg>
      <pc:sldChg chg="del">
        <pc:chgData name="Thomas Stensitzki" userId="75cafe6b-2f2a-469b-85c4-eec3b9c972ba" providerId="ADAL" clId="{6585694B-F83B-4578-8CAA-5F1AF6E51586}" dt="2022-12-04T15:28:08.275" v="40" actId="47"/>
        <pc:sldMkLst>
          <pc:docMk/>
          <pc:sldMk cId="1322085727" sldId="618"/>
        </pc:sldMkLst>
      </pc:sldChg>
      <pc:sldChg chg="del">
        <pc:chgData name="Thomas Stensitzki" userId="75cafe6b-2f2a-469b-85c4-eec3b9c972ba" providerId="ADAL" clId="{6585694B-F83B-4578-8CAA-5F1AF6E51586}" dt="2022-12-04T15:28:08.275" v="40" actId="47"/>
        <pc:sldMkLst>
          <pc:docMk/>
          <pc:sldMk cId="198888969" sldId="619"/>
        </pc:sldMkLst>
      </pc:sldChg>
      <pc:sldChg chg="del">
        <pc:chgData name="Thomas Stensitzki" userId="75cafe6b-2f2a-469b-85c4-eec3b9c972ba" providerId="ADAL" clId="{6585694B-F83B-4578-8CAA-5F1AF6E51586}" dt="2022-12-04T15:28:08.275" v="40" actId="47"/>
        <pc:sldMkLst>
          <pc:docMk/>
          <pc:sldMk cId="3201512428" sldId="620"/>
        </pc:sldMkLst>
      </pc:sldChg>
      <pc:sldChg chg="del">
        <pc:chgData name="Thomas Stensitzki" userId="75cafe6b-2f2a-469b-85c4-eec3b9c972ba" providerId="ADAL" clId="{6585694B-F83B-4578-8CAA-5F1AF6E51586}" dt="2022-12-04T15:28:08.275" v="40" actId="47"/>
        <pc:sldMkLst>
          <pc:docMk/>
          <pc:sldMk cId="495201301" sldId="621"/>
        </pc:sldMkLst>
      </pc:sldChg>
      <pc:sldChg chg="del">
        <pc:chgData name="Thomas Stensitzki" userId="75cafe6b-2f2a-469b-85c4-eec3b9c972ba" providerId="ADAL" clId="{6585694B-F83B-4578-8CAA-5F1AF6E51586}" dt="2022-12-04T15:28:36.906" v="45" actId="47"/>
        <pc:sldMkLst>
          <pc:docMk/>
          <pc:sldMk cId="1216098891" sldId="622"/>
        </pc:sldMkLst>
      </pc:sldChg>
      <pc:sldChg chg="del">
        <pc:chgData name="Thomas Stensitzki" userId="75cafe6b-2f2a-469b-85c4-eec3b9c972ba" providerId="ADAL" clId="{6585694B-F83B-4578-8CAA-5F1AF6E51586}" dt="2022-12-04T15:28:36.906" v="45" actId="47"/>
        <pc:sldMkLst>
          <pc:docMk/>
          <pc:sldMk cId="1625578544" sldId="623"/>
        </pc:sldMkLst>
      </pc:sldChg>
      <pc:sldChg chg="del">
        <pc:chgData name="Thomas Stensitzki" userId="75cafe6b-2f2a-469b-85c4-eec3b9c972ba" providerId="ADAL" clId="{6585694B-F83B-4578-8CAA-5F1AF6E51586}" dt="2022-12-04T15:28:36.906" v="45" actId="47"/>
        <pc:sldMkLst>
          <pc:docMk/>
          <pc:sldMk cId="3928386235" sldId="624"/>
        </pc:sldMkLst>
      </pc:sldChg>
      <pc:sldChg chg="del">
        <pc:chgData name="Thomas Stensitzki" userId="75cafe6b-2f2a-469b-85c4-eec3b9c972ba" providerId="ADAL" clId="{6585694B-F83B-4578-8CAA-5F1AF6E51586}" dt="2022-12-04T15:28:22.207" v="42" actId="47"/>
        <pc:sldMkLst>
          <pc:docMk/>
          <pc:sldMk cId="2431608557" sldId="625"/>
        </pc:sldMkLst>
      </pc:sldChg>
      <pc:sldChg chg="del">
        <pc:chgData name="Thomas Stensitzki" userId="75cafe6b-2f2a-469b-85c4-eec3b9c972ba" providerId="ADAL" clId="{6585694B-F83B-4578-8CAA-5F1AF6E51586}" dt="2022-12-04T15:28:36.906" v="45" actId="47"/>
        <pc:sldMkLst>
          <pc:docMk/>
          <pc:sldMk cId="1333001301" sldId="626"/>
        </pc:sldMkLst>
      </pc:sldChg>
      <pc:sldChg chg="del">
        <pc:chgData name="Thomas Stensitzki" userId="75cafe6b-2f2a-469b-85c4-eec3b9c972ba" providerId="ADAL" clId="{6585694B-F83B-4578-8CAA-5F1AF6E51586}" dt="2022-12-04T15:28:22.207" v="42" actId="47"/>
        <pc:sldMkLst>
          <pc:docMk/>
          <pc:sldMk cId="2864403089" sldId="627"/>
        </pc:sldMkLst>
      </pc:sldChg>
      <pc:sldChg chg="del">
        <pc:chgData name="Thomas Stensitzki" userId="75cafe6b-2f2a-469b-85c4-eec3b9c972ba" providerId="ADAL" clId="{6585694B-F83B-4578-8CAA-5F1AF6E51586}" dt="2022-12-04T15:28:41.975" v="46" actId="47"/>
        <pc:sldMkLst>
          <pc:docMk/>
          <pc:sldMk cId="2624383707" sldId="628"/>
        </pc:sldMkLst>
      </pc:sldChg>
      <pc:sldChg chg="del">
        <pc:chgData name="Thomas Stensitzki" userId="75cafe6b-2f2a-469b-85c4-eec3b9c972ba" providerId="ADAL" clId="{6585694B-F83B-4578-8CAA-5F1AF6E51586}" dt="2022-12-04T15:28:22.207" v="42" actId="47"/>
        <pc:sldMkLst>
          <pc:docMk/>
          <pc:sldMk cId="182847428" sldId="629"/>
        </pc:sldMkLst>
      </pc:sldChg>
      <pc:sldChg chg="del">
        <pc:chgData name="Thomas Stensitzki" userId="75cafe6b-2f2a-469b-85c4-eec3b9c972ba" providerId="ADAL" clId="{6585694B-F83B-4578-8CAA-5F1AF6E51586}" dt="2022-12-04T15:28:22.207" v="42" actId="47"/>
        <pc:sldMkLst>
          <pc:docMk/>
          <pc:sldMk cId="1125589417" sldId="630"/>
        </pc:sldMkLst>
      </pc:sldChg>
      <pc:sldChg chg="del">
        <pc:chgData name="Thomas Stensitzki" userId="75cafe6b-2f2a-469b-85c4-eec3b9c972ba" providerId="ADAL" clId="{6585694B-F83B-4578-8CAA-5F1AF6E51586}" dt="2022-12-04T15:28:22.207" v="42" actId="47"/>
        <pc:sldMkLst>
          <pc:docMk/>
          <pc:sldMk cId="1294991851" sldId="631"/>
        </pc:sldMkLst>
      </pc:sldChg>
      <pc:sldChg chg="del">
        <pc:chgData name="Thomas Stensitzki" userId="75cafe6b-2f2a-469b-85c4-eec3b9c972ba" providerId="ADAL" clId="{6585694B-F83B-4578-8CAA-5F1AF6E51586}" dt="2022-12-04T15:28:41.975" v="46" actId="47"/>
        <pc:sldMkLst>
          <pc:docMk/>
          <pc:sldMk cId="74767398" sldId="632"/>
        </pc:sldMkLst>
      </pc:sldChg>
      <pc:sldChg chg="del">
        <pc:chgData name="Thomas Stensitzki" userId="75cafe6b-2f2a-469b-85c4-eec3b9c972ba" providerId="ADAL" clId="{6585694B-F83B-4578-8CAA-5F1AF6E51586}" dt="2022-12-04T15:28:41.975" v="46" actId="47"/>
        <pc:sldMkLst>
          <pc:docMk/>
          <pc:sldMk cId="222009446" sldId="633"/>
        </pc:sldMkLst>
      </pc:sldChg>
      <pc:sldChg chg="del">
        <pc:chgData name="Thomas Stensitzki" userId="75cafe6b-2f2a-469b-85c4-eec3b9c972ba" providerId="ADAL" clId="{6585694B-F83B-4578-8CAA-5F1AF6E51586}" dt="2022-12-04T15:28:29.850" v="43" actId="47"/>
        <pc:sldMkLst>
          <pc:docMk/>
          <pc:sldMk cId="641717594" sldId="634"/>
        </pc:sldMkLst>
      </pc:sldChg>
      <pc:sldChg chg="del">
        <pc:chgData name="Thomas Stensitzki" userId="75cafe6b-2f2a-469b-85c4-eec3b9c972ba" providerId="ADAL" clId="{6585694B-F83B-4578-8CAA-5F1AF6E51586}" dt="2022-12-04T15:28:51.336" v="47" actId="47"/>
        <pc:sldMkLst>
          <pc:docMk/>
          <pc:sldMk cId="1631157761" sldId="635"/>
        </pc:sldMkLst>
      </pc:sldChg>
      <pc:sldChg chg="del">
        <pc:chgData name="Thomas Stensitzki" userId="75cafe6b-2f2a-469b-85c4-eec3b9c972ba" providerId="ADAL" clId="{6585694B-F83B-4578-8CAA-5F1AF6E51586}" dt="2022-12-04T15:28:51.336" v="47" actId="47"/>
        <pc:sldMkLst>
          <pc:docMk/>
          <pc:sldMk cId="2329644470" sldId="636"/>
        </pc:sldMkLst>
      </pc:sldChg>
      <pc:sldChg chg="del">
        <pc:chgData name="Thomas Stensitzki" userId="75cafe6b-2f2a-469b-85c4-eec3b9c972ba" providerId="ADAL" clId="{6585694B-F83B-4578-8CAA-5F1AF6E51586}" dt="2022-12-04T15:28:29.850" v="43" actId="47"/>
        <pc:sldMkLst>
          <pc:docMk/>
          <pc:sldMk cId="3684390708" sldId="637"/>
        </pc:sldMkLst>
      </pc:sldChg>
      <pc:sldChg chg="del">
        <pc:chgData name="Thomas Stensitzki" userId="75cafe6b-2f2a-469b-85c4-eec3b9c972ba" providerId="ADAL" clId="{6585694B-F83B-4578-8CAA-5F1AF6E51586}" dt="2022-12-04T15:28:29.850" v="43" actId="47"/>
        <pc:sldMkLst>
          <pc:docMk/>
          <pc:sldMk cId="3230378298" sldId="638"/>
        </pc:sldMkLst>
      </pc:sldChg>
      <pc:sldChg chg="del">
        <pc:chgData name="Thomas Stensitzki" userId="75cafe6b-2f2a-469b-85c4-eec3b9c972ba" providerId="ADAL" clId="{6585694B-F83B-4578-8CAA-5F1AF6E51586}" dt="2022-12-04T15:28:51.336" v="47" actId="47"/>
        <pc:sldMkLst>
          <pc:docMk/>
          <pc:sldMk cId="3465019233" sldId="639"/>
        </pc:sldMkLst>
      </pc:sldChg>
      <pc:sldChg chg="del">
        <pc:chgData name="Thomas Stensitzki" userId="75cafe6b-2f2a-469b-85c4-eec3b9c972ba" providerId="ADAL" clId="{6585694B-F83B-4578-8CAA-5F1AF6E51586}" dt="2022-12-04T15:28:51.336" v="47" actId="47"/>
        <pc:sldMkLst>
          <pc:docMk/>
          <pc:sldMk cId="3773795940" sldId="640"/>
        </pc:sldMkLst>
      </pc:sldChg>
      <pc:sldChg chg="del">
        <pc:chgData name="Thomas Stensitzki" userId="75cafe6b-2f2a-469b-85c4-eec3b9c972ba" providerId="ADAL" clId="{6585694B-F83B-4578-8CAA-5F1AF6E51586}" dt="2022-12-04T15:28:51.336" v="47" actId="47"/>
        <pc:sldMkLst>
          <pc:docMk/>
          <pc:sldMk cId="2087933606" sldId="641"/>
        </pc:sldMkLst>
      </pc:sldChg>
      <pc:sldChg chg="del">
        <pc:chgData name="Thomas Stensitzki" userId="75cafe6b-2f2a-469b-85c4-eec3b9c972ba" providerId="ADAL" clId="{6585694B-F83B-4578-8CAA-5F1AF6E51586}" dt="2022-12-04T15:28:29.850" v="43" actId="47"/>
        <pc:sldMkLst>
          <pc:docMk/>
          <pc:sldMk cId="1502932586" sldId="642"/>
        </pc:sldMkLst>
      </pc:sldChg>
      <pc:sldChg chg="del">
        <pc:chgData name="Thomas Stensitzki" userId="75cafe6b-2f2a-469b-85c4-eec3b9c972ba" providerId="ADAL" clId="{6585694B-F83B-4578-8CAA-5F1AF6E51586}" dt="2022-12-04T15:28:29.850" v="43" actId="47"/>
        <pc:sldMkLst>
          <pc:docMk/>
          <pc:sldMk cId="2913103850" sldId="643"/>
        </pc:sldMkLst>
      </pc:sldChg>
      <pc:sldChg chg="del">
        <pc:chgData name="Thomas Stensitzki" userId="75cafe6b-2f2a-469b-85c4-eec3b9c972ba" providerId="ADAL" clId="{6585694B-F83B-4578-8CAA-5F1AF6E51586}" dt="2022-12-04T15:28:29.850" v="43" actId="47"/>
        <pc:sldMkLst>
          <pc:docMk/>
          <pc:sldMk cId="942581030" sldId="644"/>
        </pc:sldMkLst>
      </pc:sldChg>
      <pc:sldChg chg="del">
        <pc:chgData name="Thomas Stensitzki" userId="75cafe6b-2f2a-469b-85c4-eec3b9c972ba" providerId="ADAL" clId="{6585694B-F83B-4578-8CAA-5F1AF6E51586}" dt="2022-12-04T15:28:33.471" v="44" actId="47"/>
        <pc:sldMkLst>
          <pc:docMk/>
          <pc:sldMk cId="2729172580" sldId="645"/>
        </pc:sldMkLst>
      </pc:sldChg>
      <pc:sldChg chg="del">
        <pc:chgData name="Thomas Stensitzki" userId="75cafe6b-2f2a-469b-85c4-eec3b9c972ba" providerId="ADAL" clId="{6585694B-F83B-4578-8CAA-5F1AF6E51586}" dt="2022-12-04T15:28:33.471" v="44" actId="47"/>
        <pc:sldMkLst>
          <pc:docMk/>
          <pc:sldMk cId="295227728" sldId="646"/>
        </pc:sldMkLst>
      </pc:sldChg>
      <pc:sldChg chg="del">
        <pc:chgData name="Thomas Stensitzki" userId="75cafe6b-2f2a-469b-85c4-eec3b9c972ba" providerId="ADAL" clId="{6585694B-F83B-4578-8CAA-5F1AF6E51586}" dt="2022-12-04T15:28:13.840" v="41" actId="47"/>
        <pc:sldMkLst>
          <pc:docMk/>
          <pc:sldMk cId="3764594880" sldId="647"/>
        </pc:sldMkLst>
      </pc:sldChg>
      <pc:sldChg chg="del">
        <pc:chgData name="Thomas Stensitzki" userId="75cafe6b-2f2a-469b-85c4-eec3b9c972ba" providerId="ADAL" clId="{6585694B-F83B-4578-8CAA-5F1AF6E51586}" dt="2022-12-04T15:28:22.207" v="42" actId="47"/>
        <pc:sldMkLst>
          <pc:docMk/>
          <pc:sldMk cId="1091040638" sldId="648"/>
        </pc:sldMkLst>
      </pc:sldChg>
      <pc:sldChg chg="del">
        <pc:chgData name="Thomas Stensitzki" userId="75cafe6b-2f2a-469b-85c4-eec3b9c972ba" providerId="ADAL" clId="{6585694B-F83B-4578-8CAA-5F1AF6E51586}" dt="2022-12-04T15:28:22.207" v="42" actId="47"/>
        <pc:sldMkLst>
          <pc:docMk/>
          <pc:sldMk cId="2369649432" sldId="649"/>
        </pc:sldMkLst>
      </pc:sldChg>
      <pc:sldChg chg="del">
        <pc:chgData name="Thomas Stensitzki" userId="75cafe6b-2f2a-469b-85c4-eec3b9c972ba" providerId="ADAL" clId="{6585694B-F83B-4578-8CAA-5F1AF6E51586}" dt="2022-12-04T15:28:22.207" v="42" actId="47"/>
        <pc:sldMkLst>
          <pc:docMk/>
          <pc:sldMk cId="4292684490" sldId="650"/>
        </pc:sldMkLst>
      </pc:sldChg>
      <pc:sldChg chg="del">
        <pc:chgData name="Thomas Stensitzki" userId="75cafe6b-2f2a-469b-85c4-eec3b9c972ba" providerId="ADAL" clId="{6585694B-F83B-4578-8CAA-5F1AF6E51586}" dt="2022-12-04T15:28:22.207" v="42" actId="47"/>
        <pc:sldMkLst>
          <pc:docMk/>
          <pc:sldMk cId="324892990" sldId="651"/>
        </pc:sldMkLst>
      </pc:sldChg>
      <pc:sldChg chg="del">
        <pc:chgData name="Thomas Stensitzki" userId="75cafe6b-2f2a-469b-85c4-eec3b9c972ba" providerId="ADAL" clId="{6585694B-F83B-4578-8CAA-5F1AF6E51586}" dt="2022-12-04T15:28:22.207" v="42" actId="47"/>
        <pc:sldMkLst>
          <pc:docMk/>
          <pc:sldMk cId="2700638492" sldId="652"/>
        </pc:sldMkLst>
      </pc:sldChg>
      <pc:sldChg chg="del">
        <pc:chgData name="Thomas Stensitzki" userId="75cafe6b-2f2a-469b-85c4-eec3b9c972ba" providerId="ADAL" clId="{6585694B-F83B-4578-8CAA-5F1AF6E51586}" dt="2022-12-04T15:28:29.850" v="43" actId="47"/>
        <pc:sldMkLst>
          <pc:docMk/>
          <pc:sldMk cId="1379297492" sldId="653"/>
        </pc:sldMkLst>
      </pc:sldChg>
      <pc:sldChg chg="del">
        <pc:chgData name="Thomas Stensitzki" userId="75cafe6b-2f2a-469b-85c4-eec3b9c972ba" providerId="ADAL" clId="{6585694B-F83B-4578-8CAA-5F1AF6E51586}" dt="2022-12-04T15:28:22.207" v="42" actId="47"/>
        <pc:sldMkLst>
          <pc:docMk/>
          <pc:sldMk cId="20870858" sldId="654"/>
        </pc:sldMkLst>
      </pc:sldChg>
      <pc:sldChg chg="del">
        <pc:chgData name="Thomas Stensitzki" userId="75cafe6b-2f2a-469b-85c4-eec3b9c972ba" providerId="ADAL" clId="{6585694B-F83B-4578-8CAA-5F1AF6E51586}" dt="2022-12-04T15:28:29.850" v="43" actId="47"/>
        <pc:sldMkLst>
          <pc:docMk/>
          <pc:sldMk cId="4081057211" sldId="655"/>
        </pc:sldMkLst>
      </pc:sldChg>
      <pc:sldChg chg="del">
        <pc:chgData name="Thomas Stensitzki" userId="75cafe6b-2f2a-469b-85c4-eec3b9c972ba" providerId="ADAL" clId="{6585694B-F83B-4578-8CAA-5F1AF6E51586}" dt="2022-12-04T15:28:29.850" v="43" actId="47"/>
        <pc:sldMkLst>
          <pc:docMk/>
          <pc:sldMk cId="2870420379" sldId="656"/>
        </pc:sldMkLst>
      </pc:sldChg>
      <pc:sldChg chg="del">
        <pc:chgData name="Thomas Stensitzki" userId="75cafe6b-2f2a-469b-85c4-eec3b9c972ba" providerId="ADAL" clId="{6585694B-F83B-4578-8CAA-5F1AF6E51586}" dt="2022-12-04T15:28:29.850" v="43" actId="47"/>
        <pc:sldMkLst>
          <pc:docMk/>
          <pc:sldMk cId="1841510030" sldId="657"/>
        </pc:sldMkLst>
      </pc:sldChg>
      <pc:sldChg chg="del">
        <pc:chgData name="Thomas Stensitzki" userId="75cafe6b-2f2a-469b-85c4-eec3b9c972ba" providerId="ADAL" clId="{6585694B-F83B-4578-8CAA-5F1AF6E51586}" dt="2022-12-04T15:28:33.471" v="44" actId="47"/>
        <pc:sldMkLst>
          <pc:docMk/>
          <pc:sldMk cId="3337092959" sldId="658"/>
        </pc:sldMkLst>
      </pc:sldChg>
      <pc:sldChg chg="del">
        <pc:chgData name="Thomas Stensitzki" userId="75cafe6b-2f2a-469b-85c4-eec3b9c972ba" providerId="ADAL" clId="{6585694B-F83B-4578-8CAA-5F1AF6E51586}" dt="2022-12-08T14:14:37.960" v="90" actId="18676"/>
        <pc:sldMkLst>
          <pc:docMk/>
          <pc:sldMk cId="1962477249" sldId="659"/>
        </pc:sldMkLst>
      </pc:sldChg>
      <pc:sldChg chg="del">
        <pc:chgData name="Thomas Stensitzki" userId="75cafe6b-2f2a-469b-85c4-eec3b9c972ba" providerId="ADAL" clId="{6585694B-F83B-4578-8CAA-5F1AF6E51586}" dt="2022-12-04T15:28:36.906" v="45" actId="47"/>
        <pc:sldMkLst>
          <pc:docMk/>
          <pc:sldMk cId="1061161082" sldId="660"/>
        </pc:sldMkLst>
      </pc:sldChg>
      <pc:sldChg chg="del">
        <pc:chgData name="Thomas Stensitzki" userId="75cafe6b-2f2a-469b-85c4-eec3b9c972ba" providerId="ADAL" clId="{6585694B-F83B-4578-8CAA-5F1AF6E51586}" dt="2022-12-04T15:28:41.975" v="46" actId="47"/>
        <pc:sldMkLst>
          <pc:docMk/>
          <pc:sldMk cId="2497496185" sldId="661"/>
        </pc:sldMkLst>
      </pc:sldChg>
      <pc:sldChg chg="del">
        <pc:chgData name="Thomas Stensitzki" userId="75cafe6b-2f2a-469b-85c4-eec3b9c972ba" providerId="ADAL" clId="{6585694B-F83B-4578-8CAA-5F1AF6E51586}" dt="2022-12-04T15:28:41.975" v="46" actId="47"/>
        <pc:sldMkLst>
          <pc:docMk/>
          <pc:sldMk cId="301037216" sldId="662"/>
        </pc:sldMkLst>
      </pc:sldChg>
      <pc:sldChg chg="del">
        <pc:chgData name="Thomas Stensitzki" userId="75cafe6b-2f2a-469b-85c4-eec3b9c972ba" providerId="ADAL" clId="{6585694B-F83B-4578-8CAA-5F1AF6E51586}" dt="2022-12-04T15:28:41.975" v="46" actId="47"/>
        <pc:sldMkLst>
          <pc:docMk/>
          <pc:sldMk cId="815879234" sldId="663"/>
        </pc:sldMkLst>
      </pc:sldChg>
      <pc:sldChg chg="del">
        <pc:chgData name="Thomas Stensitzki" userId="75cafe6b-2f2a-469b-85c4-eec3b9c972ba" providerId="ADAL" clId="{6585694B-F83B-4578-8CAA-5F1AF6E51586}" dt="2022-12-04T15:28:41.975" v="46" actId="47"/>
        <pc:sldMkLst>
          <pc:docMk/>
          <pc:sldMk cId="3506364790" sldId="664"/>
        </pc:sldMkLst>
      </pc:sldChg>
    </pc:docChg>
  </pc:docChgLst>
  <pc:docChgLst>
    <pc:chgData name="Thomas Stensitzki" userId="75cafe6b-2f2a-469b-85c4-eec3b9c972ba" providerId="ADAL" clId="{84A5A1CF-D4D8-4DEE-82E8-21007BEBD9EB}"/>
    <pc:docChg chg="undo custSel addSld delSld modSld sldOrd modSection">
      <pc:chgData name="Thomas Stensitzki" userId="75cafe6b-2f2a-469b-85c4-eec3b9c972ba" providerId="ADAL" clId="{84A5A1CF-D4D8-4DEE-82E8-21007BEBD9EB}" dt="2021-12-02T16:26:37.639" v="2824" actId="20577"/>
      <pc:docMkLst>
        <pc:docMk/>
      </pc:docMkLst>
      <pc:sldChg chg="modSp mod modTransition">
        <pc:chgData name="Thomas Stensitzki" userId="75cafe6b-2f2a-469b-85c4-eec3b9c972ba" providerId="ADAL" clId="{84A5A1CF-D4D8-4DEE-82E8-21007BEBD9EB}" dt="2021-11-27T14:22:00.443" v="2304"/>
        <pc:sldMkLst>
          <pc:docMk/>
          <pc:sldMk cId="671489701" sldId="256"/>
        </pc:sldMkLst>
        <pc:spChg chg="mod">
          <ac:chgData name="Thomas Stensitzki" userId="75cafe6b-2f2a-469b-85c4-eec3b9c972ba" providerId="ADAL" clId="{84A5A1CF-D4D8-4DEE-82E8-21007BEBD9EB}" dt="2021-11-27T11:48:08.697" v="30" actId="6549"/>
          <ac:spMkLst>
            <pc:docMk/>
            <pc:sldMk cId="671489701" sldId="256"/>
            <ac:spMk id="3" creationId="{CBA95633-B02D-4A15-A8B1-A38E0A70FD27}"/>
          </ac:spMkLst>
        </pc:spChg>
      </pc:sldChg>
      <pc:sldChg chg="modSp mod modTransition">
        <pc:chgData name="Thomas Stensitzki" userId="75cafe6b-2f2a-469b-85c4-eec3b9c972ba" providerId="ADAL" clId="{84A5A1CF-D4D8-4DEE-82E8-21007BEBD9EB}" dt="2021-11-27T14:22:00.443" v="2304"/>
        <pc:sldMkLst>
          <pc:docMk/>
          <pc:sldMk cId="2855324227" sldId="257"/>
        </pc:sldMkLst>
        <pc:spChg chg="mod">
          <ac:chgData name="Thomas Stensitzki" userId="75cafe6b-2f2a-469b-85c4-eec3b9c972ba" providerId="ADAL" clId="{84A5A1CF-D4D8-4DEE-82E8-21007BEBD9EB}" dt="2021-11-27T11:51:06.044" v="94" actId="114"/>
          <ac:spMkLst>
            <pc:docMk/>
            <pc:sldMk cId="2855324227" sldId="257"/>
            <ac:spMk id="5" creationId="{EE6719E1-4DB6-4D58-BA77-937CF975247C}"/>
          </ac:spMkLst>
        </pc:spChg>
        <pc:graphicFrameChg chg="mod modGraphic">
          <ac:chgData name="Thomas Stensitzki" userId="75cafe6b-2f2a-469b-85c4-eec3b9c972ba" providerId="ADAL" clId="{84A5A1CF-D4D8-4DEE-82E8-21007BEBD9EB}" dt="2021-11-27T11:51:48.069" v="97" actId="14734"/>
          <ac:graphicFrameMkLst>
            <pc:docMk/>
            <pc:sldMk cId="2855324227" sldId="257"/>
            <ac:graphicFrameMk id="6" creationId="{0F955DCC-462D-431D-BBDE-26F10687D590}"/>
          </ac:graphicFrameMkLst>
        </pc:graphicFrameChg>
      </pc:sldChg>
      <pc:sldChg chg="modSp mod modTransition">
        <pc:chgData name="Thomas Stensitzki" userId="75cafe6b-2f2a-469b-85c4-eec3b9c972ba" providerId="ADAL" clId="{84A5A1CF-D4D8-4DEE-82E8-21007BEBD9EB}" dt="2021-11-27T14:22:00.443" v="2304"/>
        <pc:sldMkLst>
          <pc:docMk/>
          <pc:sldMk cId="3332792154" sldId="258"/>
        </pc:sldMkLst>
        <pc:spChg chg="mod">
          <ac:chgData name="Thomas Stensitzki" userId="75cafe6b-2f2a-469b-85c4-eec3b9c972ba" providerId="ADAL" clId="{84A5A1CF-D4D8-4DEE-82E8-21007BEBD9EB}" dt="2021-11-27T11:59:40.198" v="203" actId="6549"/>
          <ac:spMkLst>
            <pc:docMk/>
            <pc:sldMk cId="3332792154" sldId="258"/>
            <ac:spMk id="3" creationId="{3A5A44EB-7FB9-473A-8ED3-C49DDD2E65AB}"/>
          </ac:spMkLst>
        </pc:spChg>
      </pc:sldChg>
      <pc:sldChg chg="modTransition">
        <pc:chgData name="Thomas Stensitzki" userId="75cafe6b-2f2a-469b-85c4-eec3b9c972ba" providerId="ADAL" clId="{84A5A1CF-D4D8-4DEE-82E8-21007BEBD9EB}" dt="2021-11-27T14:22:00.443" v="2304"/>
        <pc:sldMkLst>
          <pc:docMk/>
          <pc:sldMk cId="1545829058" sldId="259"/>
        </pc:sldMkLst>
      </pc:sldChg>
      <pc:sldChg chg="modSp mod modTransition">
        <pc:chgData name="Thomas Stensitzki" userId="75cafe6b-2f2a-469b-85c4-eec3b9c972ba" providerId="ADAL" clId="{84A5A1CF-D4D8-4DEE-82E8-21007BEBD9EB}" dt="2021-11-27T14:22:00.443" v="2304"/>
        <pc:sldMkLst>
          <pc:docMk/>
          <pc:sldMk cId="2698998357" sldId="260"/>
        </pc:sldMkLst>
        <pc:spChg chg="mod">
          <ac:chgData name="Thomas Stensitzki" userId="75cafe6b-2f2a-469b-85c4-eec3b9c972ba" providerId="ADAL" clId="{84A5A1CF-D4D8-4DEE-82E8-21007BEBD9EB}" dt="2021-11-27T11:50:40.722" v="86"/>
          <ac:spMkLst>
            <pc:docMk/>
            <pc:sldMk cId="2698998357" sldId="260"/>
            <ac:spMk id="4" creationId="{F3A15CBD-C746-44A3-A4F0-4898CE2F02E6}"/>
          </ac:spMkLst>
        </pc:spChg>
        <pc:spChg chg="mod">
          <ac:chgData name="Thomas Stensitzki" userId="75cafe6b-2f2a-469b-85c4-eec3b9c972ba" providerId="ADAL" clId="{84A5A1CF-D4D8-4DEE-82E8-21007BEBD9EB}" dt="2021-11-27T11:50:58.944" v="93" actId="20577"/>
          <ac:spMkLst>
            <pc:docMk/>
            <pc:sldMk cId="2698998357" sldId="260"/>
            <ac:spMk id="5" creationId="{F3459BE7-1731-4733-A912-12977C68CFD6}"/>
          </ac:spMkLst>
        </pc:spChg>
      </pc:sldChg>
      <pc:sldChg chg="modSp mod modTransition">
        <pc:chgData name="Thomas Stensitzki" userId="75cafe6b-2f2a-469b-85c4-eec3b9c972ba" providerId="ADAL" clId="{84A5A1CF-D4D8-4DEE-82E8-21007BEBD9EB}" dt="2021-11-27T14:22:00.443" v="2304"/>
        <pc:sldMkLst>
          <pc:docMk/>
          <pc:sldMk cId="4007670073" sldId="268"/>
        </pc:sldMkLst>
        <pc:spChg chg="mod">
          <ac:chgData name="Thomas Stensitzki" userId="75cafe6b-2f2a-469b-85c4-eec3b9c972ba" providerId="ADAL" clId="{84A5A1CF-D4D8-4DEE-82E8-21007BEBD9EB}" dt="2021-11-27T14:16:15.267" v="1968" actId="6549"/>
          <ac:spMkLst>
            <pc:docMk/>
            <pc:sldMk cId="4007670073" sldId="268"/>
            <ac:spMk id="5" creationId="{F3459BE7-1731-4733-A912-12977C68CFD6}"/>
          </ac:spMkLst>
        </pc:spChg>
      </pc:sldChg>
      <pc:sldChg chg="modSp mod modTransition">
        <pc:chgData name="Thomas Stensitzki" userId="75cafe6b-2f2a-469b-85c4-eec3b9c972ba" providerId="ADAL" clId="{84A5A1CF-D4D8-4DEE-82E8-21007BEBD9EB}" dt="2021-11-27T14:27:08.337" v="2662" actId="20577"/>
        <pc:sldMkLst>
          <pc:docMk/>
          <pc:sldMk cId="2721051844" sldId="269"/>
        </pc:sldMkLst>
        <pc:spChg chg="mod">
          <ac:chgData name="Thomas Stensitzki" userId="75cafe6b-2f2a-469b-85c4-eec3b9c972ba" providerId="ADAL" clId="{84A5A1CF-D4D8-4DEE-82E8-21007BEBD9EB}" dt="2021-11-27T14:27:08.337" v="2662" actId="20577"/>
          <ac:spMkLst>
            <pc:docMk/>
            <pc:sldMk cId="2721051844" sldId="269"/>
            <ac:spMk id="5" creationId="{C24DACB5-1BEC-4C86-9652-BAFD8DE56FEF}"/>
          </ac:spMkLst>
        </pc:spChg>
      </pc:sldChg>
      <pc:sldChg chg="modTransition">
        <pc:chgData name="Thomas Stensitzki" userId="75cafe6b-2f2a-469b-85c4-eec3b9c972ba" providerId="ADAL" clId="{84A5A1CF-D4D8-4DEE-82E8-21007BEBD9EB}" dt="2021-11-27T14:22:00.443" v="2304"/>
        <pc:sldMkLst>
          <pc:docMk/>
          <pc:sldMk cId="1928334901" sldId="295"/>
        </pc:sldMkLst>
      </pc:sldChg>
      <pc:sldChg chg="modTransition">
        <pc:chgData name="Thomas Stensitzki" userId="75cafe6b-2f2a-469b-85c4-eec3b9c972ba" providerId="ADAL" clId="{84A5A1CF-D4D8-4DEE-82E8-21007BEBD9EB}" dt="2021-11-27T14:22:00.443" v="2304"/>
        <pc:sldMkLst>
          <pc:docMk/>
          <pc:sldMk cId="466045460" sldId="296"/>
        </pc:sldMkLst>
      </pc:sldChg>
      <pc:sldChg chg="modSp mod modTransition">
        <pc:chgData name="Thomas Stensitzki" userId="75cafe6b-2f2a-469b-85c4-eec3b9c972ba" providerId="ADAL" clId="{84A5A1CF-D4D8-4DEE-82E8-21007BEBD9EB}" dt="2021-11-27T14:22:00.443" v="2304"/>
        <pc:sldMkLst>
          <pc:docMk/>
          <pc:sldMk cId="53967156" sldId="297"/>
        </pc:sldMkLst>
        <pc:spChg chg="mod">
          <ac:chgData name="Thomas Stensitzki" userId="75cafe6b-2f2a-469b-85c4-eec3b9c972ba" providerId="ADAL" clId="{84A5A1CF-D4D8-4DEE-82E8-21007BEBD9EB}" dt="2021-11-27T11:51:42.764" v="95"/>
          <ac:spMkLst>
            <pc:docMk/>
            <pc:sldMk cId="53967156" sldId="297"/>
            <ac:spMk id="4" creationId="{F3A15CBD-C746-44A3-A4F0-4898CE2F02E6}"/>
          </ac:spMkLst>
        </pc:spChg>
        <pc:spChg chg="mod">
          <ac:chgData name="Thomas Stensitzki" userId="75cafe6b-2f2a-469b-85c4-eec3b9c972ba" providerId="ADAL" clId="{84A5A1CF-D4D8-4DEE-82E8-21007BEBD9EB}" dt="2021-11-27T11:52:00.060" v="101" actId="6549"/>
          <ac:spMkLst>
            <pc:docMk/>
            <pc:sldMk cId="53967156" sldId="297"/>
            <ac:spMk id="5" creationId="{F3459BE7-1731-4733-A912-12977C68CFD6}"/>
          </ac:spMkLst>
        </pc:spChg>
      </pc:sldChg>
      <pc:sldChg chg="modTransition">
        <pc:chgData name="Thomas Stensitzki" userId="75cafe6b-2f2a-469b-85c4-eec3b9c972ba" providerId="ADAL" clId="{84A5A1CF-D4D8-4DEE-82E8-21007BEBD9EB}" dt="2021-11-27T14:22:00.443" v="2304"/>
        <pc:sldMkLst>
          <pc:docMk/>
          <pc:sldMk cId="2814967912" sldId="311"/>
        </pc:sldMkLst>
      </pc:sldChg>
      <pc:sldChg chg="modTransition">
        <pc:chgData name="Thomas Stensitzki" userId="75cafe6b-2f2a-469b-85c4-eec3b9c972ba" providerId="ADAL" clId="{84A5A1CF-D4D8-4DEE-82E8-21007BEBD9EB}" dt="2021-11-27T14:22:00.443" v="2304"/>
        <pc:sldMkLst>
          <pc:docMk/>
          <pc:sldMk cId="726195275" sldId="313"/>
        </pc:sldMkLst>
      </pc:sldChg>
      <pc:sldChg chg="modSp mod modTransition">
        <pc:chgData name="Thomas Stensitzki" userId="75cafe6b-2f2a-469b-85c4-eec3b9c972ba" providerId="ADAL" clId="{84A5A1CF-D4D8-4DEE-82E8-21007BEBD9EB}" dt="2021-11-27T14:22:00.443" v="2304"/>
        <pc:sldMkLst>
          <pc:docMk/>
          <pc:sldMk cId="2227487991" sldId="378"/>
        </pc:sldMkLst>
        <pc:spChg chg="mod">
          <ac:chgData name="Thomas Stensitzki" userId="75cafe6b-2f2a-469b-85c4-eec3b9c972ba" providerId="ADAL" clId="{84A5A1CF-D4D8-4DEE-82E8-21007BEBD9EB}" dt="2021-11-27T14:16:24.438" v="1970" actId="14100"/>
          <ac:spMkLst>
            <pc:docMk/>
            <pc:sldMk cId="2227487991" sldId="378"/>
            <ac:spMk id="2" creationId="{909DC09D-B9A6-4493-9A72-1CA7ECB1F5CA}"/>
          </ac:spMkLst>
        </pc:spChg>
        <pc:spChg chg="mod">
          <ac:chgData name="Thomas Stensitzki" userId="75cafe6b-2f2a-469b-85c4-eec3b9c972ba" providerId="ADAL" clId="{84A5A1CF-D4D8-4DEE-82E8-21007BEBD9EB}" dt="2021-11-27T13:11:10.116" v="730"/>
          <ac:spMkLst>
            <pc:docMk/>
            <pc:sldMk cId="2227487991" sldId="378"/>
            <ac:spMk id="5" creationId="{C24DACB5-1BEC-4C86-9652-BAFD8DE56FEF}"/>
          </ac:spMkLst>
        </pc:spChg>
      </pc:sldChg>
      <pc:sldChg chg="mod modTransition modShow">
        <pc:chgData name="Thomas Stensitzki" userId="75cafe6b-2f2a-469b-85c4-eec3b9c972ba" providerId="ADAL" clId="{84A5A1CF-D4D8-4DEE-82E8-21007BEBD9EB}" dt="2021-11-27T14:28:37.836" v="2663" actId="729"/>
        <pc:sldMkLst>
          <pc:docMk/>
          <pc:sldMk cId="2923837414" sldId="513"/>
        </pc:sldMkLst>
      </pc:sldChg>
      <pc:sldChg chg="mod modTransition modShow">
        <pc:chgData name="Thomas Stensitzki" userId="75cafe6b-2f2a-469b-85c4-eec3b9c972ba" providerId="ADAL" clId="{84A5A1CF-D4D8-4DEE-82E8-21007BEBD9EB}" dt="2021-11-27T14:22:00.443" v="2304"/>
        <pc:sldMkLst>
          <pc:docMk/>
          <pc:sldMk cId="2395924320" sldId="514"/>
        </pc:sldMkLst>
      </pc:sldChg>
      <pc:sldChg chg="modSp mod modTransition">
        <pc:chgData name="Thomas Stensitzki" userId="75cafe6b-2f2a-469b-85c4-eec3b9c972ba" providerId="ADAL" clId="{84A5A1CF-D4D8-4DEE-82E8-21007BEBD9EB}" dt="2021-11-27T14:22:40.765" v="2313" actId="1035"/>
        <pc:sldMkLst>
          <pc:docMk/>
          <pc:sldMk cId="3797754622" sldId="515"/>
        </pc:sldMkLst>
        <pc:spChg chg="mod">
          <ac:chgData name="Thomas Stensitzki" userId="75cafe6b-2f2a-469b-85c4-eec3b9c972ba" providerId="ADAL" clId="{84A5A1CF-D4D8-4DEE-82E8-21007BEBD9EB}" dt="2021-11-27T14:22:40.765" v="2313" actId="1035"/>
          <ac:spMkLst>
            <pc:docMk/>
            <pc:sldMk cId="3797754622" sldId="515"/>
            <ac:spMk id="2" creationId="{909DC09D-B9A6-4493-9A72-1CA7ECB1F5CA}"/>
          </ac:spMkLst>
        </pc:spChg>
        <pc:spChg chg="mod">
          <ac:chgData name="Thomas Stensitzki" userId="75cafe6b-2f2a-469b-85c4-eec3b9c972ba" providerId="ADAL" clId="{84A5A1CF-D4D8-4DEE-82E8-21007BEBD9EB}" dt="2021-11-27T14:15:36.629" v="1961" actId="255"/>
          <ac:spMkLst>
            <pc:docMk/>
            <pc:sldMk cId="3797754622" sldId="515"/>
            <ac:spMk id="5" creationId="{C24DACB5-1BEC-4C86-9652-BAFD8DE56FEF}"/>
          </ac:spMkLst>
        </pc:spChg>
      </pc:sldChg>
      <pc:sldChg chg="del">
        <pc:chgData name="Thomas Stensitzki" userId="75cafe6b-2f2a-469b-85c4-eec3b9c972ba" providerId="ADAL" clId="{84A5A1CF-D4D8-4DEE-82E8-21007BEBD9EB}" dt="2021-11-27T12:00:14.428" v="205" actId="47"/>
        <pc:sldMkLst>
          <pc:docMk/>
          <pc:sldMk cId="2712056554" sldId="516"/>
        </pc:sldMkLst>
      </pc:sldChg>
      <pc:sldChg chg="del">
        <pc:chgData name="Thomas Stensitzki" userId="75cafe6b-2f2a-469b-85c4-eec3b9c972ba" providerId="ADAL" clId="{84A5A1CF-D4D8-4DEE-82E8-21007BEBD9EB}" dt="2021-11-27T12:00:14.428" v="205" actId="47"/>
        <pc:sldMkLst>
          <pc:docMk/>
          <pc:sldMk cId="2592263701" sldId="517"/>
        </pc:sldMkLst>
      </pc:sldChg>
      <pc:sldChg chg="del">
        <pc:chgData name="Thomas Stensitzki" userId="75cafe6b-2f2a-469b-85c4-eec3b9c972ba" providerId="ADAL" clId="{84A5A1CF-D4D8-4DEE-82E8-21007BEBD9EB}" dt="2021-11-27T12:00:14.428" v="205" actId="47"/>
        <pc:sldMkLst>
          <pc:docMk/>
          <pc:sldMk cId="2691419104" sldId="518"/>
        </pc:sldMkLst>
      </pc:sldChg>
      <pc:sldChg chg="del">
        <pc:chgData name="Thomas Stensitzki" userId="75cafe6b-2f2a-469b-85c4-eec3b9c972ba" providerId="ADAL" clId="{84A5A1CF-D4D8-4DEE-82E8-21007BEBD9EB}" dt="2021-11-27T12:00:28.725" v="206" actId="47"/>
        <pc:sldMkLst>
          <pc:docMk/>
          <pc:sldMk cId="2239521866" sldId="519"/>
        </pc:sldMkLst>
      </pc:sldChg>
      <pc:sldChg chg="del">
        <pc:chgData name="Thomas Stensitzki" userId="75cafe6b-2f2a-469b-85c4-eec3b9c972ba" providerId="ADAL" clId="{84A5A1CF-D4D8-4DEE-82E8-21007BEBD9EB}" dt="2021-11-27T12:00:28.725" v="206" actId="47"/>
        <pc:sldMkLst>
          <pc:docMk/>
          <pc:sldMk cId="2023308020" sldId="520"/>
        </pc:sldMkLst>
      </pc:sldChg>
      <pc:sldChg chg="del">
        <pc:chgData name="Thomas Stensitzki" userId="75cafe6b-2f2a-469b-85c4-eec3b9c972ba" providerId="ADAL" clId="{84A5A1CF-D4D8-4DEE-82E8-21007BEBD9EB}" dt="2021-11-27T12:00:28.725" v="206" actId="47"/>
        <pc:sldMkLst>
          <pc:docMk/>
          <pc:sldMk cId="3342197954" sldId="521"/>
        </pc:sldMkLst>
      </pc:sldChg>
      <pc:sldChg chg="del">
        <pc:chgData name="Thomas Stensitzki" userId="75cafe6b-2f2a-469b-85c4-eec3b9c972ba" providerId="ADAL" clId="{84A5A1CF-D4D8-4DEE-82E8-21007BEBD9EB}" dt="2021-11-27T12:00:28.725" v="206" actId="47"/>
        <pc:sldMkLst>
          <pc:docMk/>
          <pc:sldMk cId="2697887611" sldId="523"/>
        </pc:sldMkLst>
      </pc:sldChg>
      <pc:sldChg chg="del">
        <pc:chgData name="Thomas Stensitzki" userId="75cafe6b-2f2a-469b-85c4-eec3b9c972ba" providerId="ADAL" clId="{84A5A1CF-D4D8-4DEE-82E8-21007BEBD9EB}" dt="2021-11-27T12:00:28.725" v="206" actId="47"/>
        <pc:sldMkLst>
          <pc:docMk/>
          <pc:sldMk cId="3151864037" sldId="524"/>
        </pc:sldMkLst>
      </pc:sldChg>
      <pc:sldChg chg="del">
        <pc:chgData name="Thomas Stensitzki" userId="75cafe6b-2f2a-469b-85c4-eec3b9c972ba" providerId="ADAL" clId="{84A5A1CF-D4D8-4DEE-82E8-21007BEBD9EB}" dt="2021-11-27T12:00:28.725" v="206" actId="47"/>
        <pc:sldMkLst>
          <pc:docMk/>
          <pc:sldMk cId="1710541557" sldId="525"/>
        </pc:sldMkLst>
      </pc:sldChg>
      <pc:sldChg chg="del">
        <pc:chgData name="Thomas Stensitzki" userId="75cafe6b-2f2a-469b-85c4-eec3b9c972ba" providerId="ADAL" clId="{84A5A1CF-D4D8-4DEE-82E8-21007BEBD9EB}" dt="2021-11-27T12:00:28.725" v="206" actId="47"/>
        <pc:sldMkLst>
          <pc:docMk/>
          <pc:sldMk cId="2296744449" sldId="526"/>
        </pc:sldMkLst>
      </pc:sldChg>
      <pc:sldChg chg="del">
        <pc:chgData name="Thomas Stensitzki" userId="75cafe6b-2f2a-469b-85c4-eec3b9c972ba" providerId="ADAL" clId="{84A5A1CF-D4D8-4DEE-82E8-21007BEBD9EB}" dt="2021-11-27T12:00:28.725" v="206" actId="47"/>
        <pc:sldMkLst>
          <pc:docMk/>
          <pc:sldMk cId="1119798974" sldId="527"/>
        </pc:sldMkLst>
      </pc:sldChg>
      <pc:sldChg chg="del">
        <pc:chgData name="Thomas Stensitzki" userId="75cafe6b-2f2a-469b-85c4-eec3b9c972ba" providerId="ADAL" clId="{84A5A1CF-D4D8-4DEE-82E8-21007BEBD9EB}" dt="2021-11-27T12:00:28.725" v="206" actId="47"/>
        <pc:sldMkLst>
          <pc:docMk/>
          <pc:sldMk cId="2356668622" sldId="528"/>
        </pc:sldMkLst>
      </pc:sldChg>
      <pc:sldChg chg="del">
        <pc:chgData name="Thomas Stensitzki" userId="75cafe6b-2f2a-469b-85c4-eec3b9c972ba" providerId="ADAL" clId="{84A5A1CF-D4D8-4DEE-82E8-21007BEBD9EB}" dt="2021-11-27T12:00:28.725" v="206" actId="47"/>
        <pc:sldMkLst>
          <pc:docMk/>
          <pc:sldMk cId="3227298801" sldId="529"/>
        </pc:sldMkLst>
      </pc:sldChg>
      <pc:sldChg chg="del">
        <pc:chgData name="Thomas Stensitzki" userId="75cafe6b-2f2a-469b-85c4-eec3b9c972ba" providerId="ADAL" clId="{84A5A1CF-D4D8-4DEE-82E8-21007BEBD9EB}" dt="2021-11-27T12:00:14.428" v="205" actId="47"/>
        <pc:sldMkLst>
          <pc:docMk/>
          <pc:sldMk cId="4001838037" sldId="530"/>
        </pc:sldMkLst>
      </pc:sldChg>
      <pc:sldChg chg="del">
        <pc:chgData name="Thomas Stensitzki" userId="75cafe6b-2f2a-469b-85c4-eec3b9c972ba" providerId="ADAL" clId="{84A5A1CF-D4D8-4DEE-82E8-21007BEBD9EB}" dt="2021-11-27T12:00:14.428" v="205" actId="47"/>
        <pc:sldMkLst>
          <pc:docMk/>
          <pc:sldMk cId="459788482" sldId="531"/>
        </pc:sldMkLst>
      </pc:sldChg>
      <pc:sldChg chg="del">
        <pc:chgData name="Thomas Stensitzki" userId="75cafe6b-2f2a-469b-85c4-eec3b9c972ba" providerId="ADAL" clId="{84A5A1CF-D4D8-4DEE-82E8-21007BEBD9EB}" dt="2021-11-27T12:00:28.725" v="206" actId="47"/>
        <pc:sldMkLst>
          <pc:docMk/>
          <pc:sldMk cId="1002663695" sldId="532"/>
        </pc:sldMkLst>
      </pc:sldChg>
      <pc:sldChg chg="del">
        <pc:chgData name="Thomas Stensitzki" userId="75cafe6b-2f2a-469b-85c4-eec3b9c972ba" providerId="ADAL" clId="{84A5A1CF-D4D8-4DEE-82E8-21007BEBD9EB}" dt="2021-11-27T12:00:14.428" v="205" actId="47"/>
        <pc:sldMkLst>
          <pc:docMk/>
          <pc:sldMk cId="3719475429" sldId="533"/>
        </pc:sldMkLst>
      </pc:sldChg>
      <pc:sldChg chg="del">
        <pc:chgData name="Thomas Stensitzki" userId="75cafe6b-2f2a-469b-85c4-eec3b9c972ba" providerId="ADAL" clId="{84A5A1CF-D4D8-4DEE-82E8-21007BEBD9EB}" dt="2021-11-27T12:00:14.428" v="205" actId="47"/>
        <pc:sldMkLst>
          <pc:docMk/>
          <pc:sldMk cId="3555038738" sldId="534"/>
        </pc:sldMkLst>
      </pc:sldChg>
      <pc:sldChg chg="del">
        <pc:chgData name="Thomas Stensitzki" userId="75cafe6b-2f2a-469b-85c4-eec3b9c972ba" providerId="ADAL" clId="{84A5A1CF-D4D8-4DEE-82E8-21007BEBD9EB}" dt="2021-11-27T12:00:14.428" v="205" actId="47"/>
        <pc:sldMkLst>
          <pc:docMk/>
          <pc:sldMk cId="89213568" sldId="535"/>
        </pc:sldMkLst>
      </pc:sldChg>
      <pc:sldChg chg="del">
        <pc:chgData name="Thomas Stensitzki" userId="75cafe6b-2f2a-469b-85c4-eec3b9c972ba" providerId="ADAL" clId="{84A5A1CF-D4D8-4DEE-82E8-21007BEBD9EB}" dt="2021-11-27T12:00:28.725" v="206" actId="47"/>
        <pc:sldMkLst>
          <pc:docMk/>
          <pc:sldMk cId="3161842247" sldId="536"/>
        </pc:sldMkLst>
      </pc:sldChg>
      <pc:sldChg chg="del">
        <pc:chgData name="Thomas Stensitzki" userId="75cafe6b-2f2a-469b-85c4-eec3b9c972ba" providerId="ADAL" clId="{84A5A1CF-D4D8-4DEE-82E8-21007BEBD9EB}" dt="2021-11-27T12:00:28.725" v="206" actId="47"/>
        <pc:sldMkLst>
          <pc:docMk/>
          <pc:sldMk cId="273152899" sldId="537"/>
        </pc:sldMkLst>
      </pc:sldChg>
      <pc:sldChg chg="del">
        <pc:chgData name="Thomas Stensitzki" userId="75cafe6b-2f2a-469b-85c4-eec3b9c972ba" providerId="ADAL" clId="{84A5A1CF-D4D8-4DEE-82E8-21007BEBD9EB}" dt="2021-11-27T12:00:28.725" v="206" actId="47"/>
        <pc:sldMkLst>
          <pc:docMk/>
          <pc:sldMk cId="3101364963" sldId="538"/>
        </pc:sldMkLst>
      </pc:sldChg>
      <pc:sldChg chg="del">
        <pc:chgData name="Thomas Stensitzki" userId="75cafe6b-2f2a-469b-85c4-eec3b9c972ba" providerId="ADAL" clId="{84A5A1CF-D4D8-4DEE-82E8-21007BEBD9EB}" dt="2021-11-27T12:00:28.725" v="206" actId="47"/>
        <pc:sldMkLst>
          <pc:docMk/>
          <pc:sldMk cId="2457228316" sldId="539"/>
        </pc:sldMkLst>
      </pc:sldChg>
      <pc:sldChg chg="del">
        <pc:chgData name="Thomas Stensitzki" userId="75cafe6b-2f2a-469b-85c4-eec3b9c972ba" providerId="ADAL" clId="{84A5A1CF-D4D8-4DEE-82E8-21007BEBD9EB}" dt="2021-11-27T12:00:28.725" v="206" actId="47"/>
        <pc:sldMkLst>
          <pc:docMk/>
          <pc:sldMk cId="3084141999" sldId="540"/>
        </pc:sldMkLst>
      </pc:sldChg>
      <pc:sldChg chg="del">
        <pc:chgData name="Thomas Stensitzki" userId="75cafe6b-2f2a-469b-85c4-eec3b9c972ba" providerId="ADAL" clId="{84A5A1CF-D4D8-4DEE-82E8-21007BEBD9EB}" dt="2021-11-27T12:00:28.725" v="206" actId="47"/>
        <pc:sldMkLst>
          <pc:docMk/>
          <pc:sldMk cId="400379336" sldId="541"/>
        </pc:sldMkLst>
      </pc:sldChg>
      <pc:sldChg chg="del">
        <pc:chgData name="Thomas Stensitzki" userId="75cafe6b-2f2a-469b-85c4-eec3b9c972ba" providerId="ADAL" clId="{84A5A1CF-D4D8-4DEE-82E8-21007BEBD9EB}" dt="2021-11-27T12:00:28.725" v="206" actId="47"/>
        <pc:sldMkLst>
          <pc:docMk/>
          <pc:sldMk cId="2825434786" sldId="542"/>
        </pc:sldMkLst>
      </pc:sldChg>
      <pc:sldChg chg="del">
        <pc:chgData name="Thomas Stensitzki" userId="75cafe6b-2f2a-469b-85c4-eec3b9c972ba" providerId="ADAL" clId="{84A5A1CF-D4D8-4DEE-82E8-21007BEBD9EB}" dt="2021-11-27T12:00:28.725" v="206" actId="47"/>
        <pc:sldMkLst>
          <pc:docMk/>
          <pc:sldMk cId="2440018585" sldId="543"/>
        </pc:sldMkLst>
      </pc:sldChg>
      <pc:sldChg chg="del">
        <pc:chgData name="Thomas Stensitzki" userId="75cafe6b-2f2a-469b-85c4-eec3b9c972ba" providerId="ADAL" clId="{84A5A1CF-D4D8-4DEE-82E8-21007BEBD9EB}" dt="2021-11-27T12:00:28.725" v="206" actId="47"/>
        <pc:sldMkLst>
          <pc:docMk/>
          <pc:sldMk cId="3405544507" sldId="544"/>
        </pc:sldMkLst>
      </pc:sldChg>
      <pc:sldChg chg="del">
        <pc:chgData name="Thomas Stensitzki" userId="75cafe6b-2f2a-469b-85c4-eec3b9c972ba" providerId="ADAL" clId="{84A5A1CF-D4D8-4DEE-82E8-21007BEBD9EB}" dt="2021-11-27T12:00:28.725" v="206" actId="47"/>
        <pc:sldMkLst>
          <pc:docMk/>
          <pc:sldMk cId="3435528560" sldId="545"/>
        </pc:sldMkLst>
      </pc:sldChg>
      <pc:sldChg chg="del">
        <pc:chgData name="Thomas Stensitzki" userId="75cafe6b-2f2a-469b-85c4-eec3b9c972ba" providerId="ADAL" clId="{84A5A1CF-D4D8-4DEE-82E8-21007BEBD9EB}" dt="2021-11-27T12:00:28.725" v="206" actId="47"/>
        <pc:sldMkLst>
          <pc:docMk/>
          <pc:sldMk cId="351288392" sldId="546"/>
        </pc:sldMkLst>
      </pc:sldChg>
      <pc:sldChg chg="del">
        <pc:chgData name="Thomas Stensitzki" userId="75cafe6b-2f2a-469b-85c4-eec3b9c972ba" providerId="ADAL" clId="{84A5A1CF-D4D8-4DEE-82E8-21007BEBD9EB}" dt="2021-11-27T12:00:28.725" v="206" actId="47"/>
        <pc:sldMkLst>
          <pc:docMk/>
          <pc:sldMk cId="553914419" sldId="547"/>
        </pc:sldMkLst>
      </pc:sldChg>
      <pc:sldChg chg="del">
        <pc:chgData name="Thomas Stensitzki" userId="75cafe6b-2f2a-469b-85c4-eec3b9c972ba" providerId="ADAL" clId="{84A5A1CF-D4D8-4DEE-82E8-21007BEBD9EB}" dt="2021-11-27T12:00:28.725" v="206" actId="47"/>
        <pc:sldMkLst>
          <pc:docMk/>
          <pc:sldMk cId="3814430672" sldId="548"/>
        </pc:sldMkLst>
      </pc:sldChg>
      <pc:sldChg chg="del">
        <pc:chgData name="Thomas Stensitzki" userId="75cafe6b-2f2a-469b-85c4-eec3b9c972ba" providerId="ADAL" clId="{84A5A1CF-D4D8-4DEE-82E8-21007BEBD9EB}" dt="2021-11-27T12:00:28.725" v="206" actId="47"/>
        <pc:sldMkLst>
          <pc:docMk/>
          <pc:sldMk cId="3585174972" sldId="549"/>
        </pc:sldMkLst>
      </pc:sldChg>
      <pc:sldChg chg="del">
        <pc:chgData name="Thomas Stensitzki" userId="75cafe6b-2f2a-469b-85c4-eec3b9c972ba" providerId="ADAL" clId="{84A5A1CF-D4D8-4DEE-82E8-21007BEBD9EB}" dt="2021-11-27T12:00:28.725" v="206" actId="47"/>
        <pc:sldMkLst>
          <pc:docMk/>
          <pc:sldMk cId="50830545" sldId="550"/>
        </pc:sldMkLst>
      </pc:sldChg>
      <pc:sldChg chg="del">
        <pc:chgData name="Thomas Stensitzki" userId="75cafe6b-2f2a-469b-85c4-eec3b9c972ba" providerId="ADAL" clId="{84A5A1CF-D4D8-4DEE-82E8-21007BEBD9EB}" dt="2021-11-27T12:00:28.725" v="206" actId="47"/>
        <pc:sldMkLst>
          <pc:docMk/>
          <pc:sldMk cId="4020096464" sldId="551"/>
        </pc:sldMkLst>
      </pc:sldChg>
      <pc:sldChg chg="del">
        <pc:chgData name="Thomas Stensitzki" userId="75cafe6b-2f2a-469b-85c4-eec3b9c972ba" providerId="ADAL" clId="{84A5A1CF-D4D8-4DEE-82E8-21007BEBD9EB}" dt="2021-11-27T12:00:28.725" v="206" actId="47"/>
        <pc:sldMkLst>
          <pc:docMk/>
          <pc:sldMk cId="2714743288" sldId="552"/>
        </pc:sldMkLst>
      </pc:sldChg>
      <pc:sldChg chg="del">
        <pc:chgData name="Thomas Stensitzki" userId="75cafe6b-2f2a-469b-85c4-eec3b9c972ba" providerId="ADAL" clId="{84A5A1CF-D4D8-4DEE-82E8-21007BEBD9EB}" dt="2021-11-27T12:00:14.428" v="205" actId="47"/>
        <pc:sldMkLst>
          <pc:docMk/>
          <pc:sldMk cId="941299666" sldId="553"/>
        </pc:sldMkLst>
      </pc:sldChg>
      <pc:sldChg chg="del">
        <pc:chgData name="Thomas Stensitzki" userId="75cafe6b-2f2a-469b-85c4-eec3b9c972ba" providerId="ADAL" clId="{84A5A1CF-D4D8-4DEE-82E8-21007BEBD9EB}" dt="2021-11-27T12:00:14.428" v="205" actId="47"/>
        <pc:sldMkLst>
          <pc:docMk/>
          <pc:sldMk cId="2071923169" sldId="554"/>
        </pc:sldMkLst>
      </pc:sldChg>
      <pc:sldChg chg="del">
        <pc:chgData name="Thomas Stensitzki" userId="75cafe6b-2f2a-469b-85c4-eec3b9c972ba" providerId="ADAL" clId="{84A5A1CF-D4D8-4DEE-82E8-21007BEBD9EB}" dt="2021-11-27T12:00:14.428" v="205" actId="47"/>
        <pc:sldMkLst>
          <pc:docMk/>
          <pc:sldMk cId="1201850461" sldId="555"/>
        </pc:sldMkLst>
      </pc:sldChg>
      <pc:sldChg chg="del">
        <pc:chgData name="Thomas Stensitzki" userId="75cafe6b-2f2a-469b-85c4-eec3b9c972ba" providerId="ADAL" clId="{84A5A1CF-D4D8-4DEE-82E8-21007BEBD9EB}" dt="2021-11-27T12:00:14.428" v="205" actId="47"/>
        <pc:sldMkLst>
          <pc:docMk/>
          <pc:sldMk cId="1634876817" sldId="556"/>
        </pc:sldMkLst>
      </pc:sldChg>
      <pc:sldChg chg="del">
        <pc:chgData name="Thomas Stensitzki" userId="75cafe6b-2f2a-469b-85c4-eec3b9c972ba" providerId="ADAL" clId="{84A5A1CF-D4D8-4DEE-82E8-21007BEBD9EB}" dt="2021-11-27T12:00:14.428" v="205" actId="47"/>
        <pc:sldMkLst>
          <pc:docMk/>
          <pc:sldMk cId="1953218065" sldId="557"/>
        </pc:sldMkLst>
      </pc:sldChg>
      <pc:sldChg chg="del">
        <pc:chgData name="Thomas Stensitzki" userId="75cafe6b-2f2a-469b-85c4-eec3b9c972ba" providerId="ADAL" clId="{84A5A1CF-D4D8-4DEE-82E8-21007BEBD9EB}" dt="2021-11-27T12:00:14.428" v="205" actId="47"/>
        <pc:sldMkLst>
          <pc:docMk/>
          <pc:sldMk cId="4180666764" sldId="558"/>
        </pc:sldMkLst>
      </pc:sldChg>
      <pc:sldChg chg="del">
        <pc:chgData name="Thomas Stensitzki" userId="75cafe6b-2f2a-469b-85c4-eec3b9c972ba" providerId="ADAL" clId="{84A5A1CF-D4D8-4DEE-82E8-21007BEBD9EB}" dt="2021-11-27T12:00:14.428" v="205" actId="47"/>
        <pc:sldMkLst>
          <pc:docMk/>
          <pc:sldMk cId="3051092088" sldId="559"/>
        </pc:sldMkLst>
      </pc:sldChg>
      <pc:sldChg chg="modTransition">
        <pc:chgData name="Thomas Stensitzki" userId="75cafe6b-2f2a-469b-85c4-eec3b9c972ba" providerId="ADAL" clId="{84A5A1CF-D4D8-4DEE-82E8-21007BEBD9EB}" dt="2021-11-27T14:22:00.443" v="2304"/>
        <pc:sldMkLst>
          <pc:docMk/>
          <pc:sldMk cId="2791634409" sldId="560"/>
        </pc:sldMkLst>
      </pc:sldChg>
      <pc:sldChg chg="modSp mod modTransition">
        <pc:chgData name="Thomas Stensitzki" userId="75cafe6b-2f2a-469b-85c4-eec3b9c972ba" providerId="ADAL" clId="{84A5A1CF-D4D8-4DEE-82E8-21007BEBD9EB}" dt="2021-12-02T16:26:37.639" v="2824" actId="20577"/>
        <pc:sldMkLst>
          <pc:docMk/>
          <pc:sldMk cId="1728515471" sldId="561"/>
        </pc:sldMkLst>
        <pc:graphicFrameChg chg="modGraphic">
          <ac:chgData name="Thomas Stensitzki" userId="75cafe6b-2f2a-469b-85c4-eec3b9c972ba" providerId="ADAL" clId="{84A5A1CF-D4D8-4DEE-82E8-21007BEBD9EB}" dt="2021-12-02T16:26:37.639" v="2824" actId="20577"/>
          <ac:graphicFrameMkLst>
            <pc:docMk/>
            <pc:sldMk cId="1728515471" sldId="561"/>
            <ac:graphicFrameMk id="4" creationId="{55EDB790-67BC-42E5-B64A-5647620B8383}"/>
          </ac:graphicFrameMkLst>
        </pc:graphicFrameChg>
      </pc:sldChg>
      <pc:sldChg chg="modSp new mod ord modTransition">
        <pc:chgData name="Thomas Stensitzki" userId="75cafe6b-2f2a-469b-85c4-eec3b9c972ba" providerId="ADAL" clId="{84A5A1CF-D4D8-4DEE-82E8-21007BEBD9EB}" dt="2021-11-27T14:22:00.443" v="2304"/>
        <pc:sldMkLst>
          <pc:docMk/>
          <pc:sldMk cId="897532384" sldId="562"/>
        </pc:sldMkLst>
        <pc:spChg chg="mod">
          <ac:chgData name="Thomas Stensitzki" userId="75cafe6b-2f2a-469b-85c4-eec3b9c972ba" providerId="ADAL" clId="{84A5A1CF-D4D8-4DEE-82E8-21007BEBD9EB}" dt="2021-11-27T12:30:47.989" v="212"/>
          <ac:spMkLst>
            <pc:docMk/>
            <pc:sldMk cId="897532384" sldId="562"/>
            <ac:spMk id="2" creationId="{B9384983-4DF6-4A09-B757-2DBD331A8DEC}"/>
          </ac:spMkLst>
        </pc:spChg>
        <pc:spChg chg="mod">
          <ac:chgData name="Thomas Stensitzki" userId="75cafe6b-2f2a-469b-85c4-eec3b9c972ba" providerId="ADAL" clId="{84A5A1CF-D4D8-4DEE-82E8-21007BEBD9EB}" dt="2021-11-27T12:33:15.558" v="244" actId="113"/>
          <ac:spMkLst>
            <pc:docMk/>
            <pc:sldMk cId="897532384" sldId="562"/>
            <ac:spMk id="3" creationId="{5E82B50B-288A-44A6-9AC2-EE4197BFDE54}"/>
          </ac:spMkLst>
        </pc:spChg>
      </pc:sldChg>
      <pc:sldChg chg="addSp delSp modSp new mod ord modTransition">
        <pc:chgData name="Thomas Stensitzki" userId="75cafe6b-2f2a-469b-85c4-eec3b9c972ba" providerId="ADAL" clId="{84A5A1CF-D4D8-4DEE-82E8-21007BEBD9EB}" dt="2021-11-27T14:22:00.443" v="2304"/>
        <pc:sldMkLst>
          <pc:docMk/>
          <pc:sldMk cId="2102933315" sldId="563"/>
        </pc:sldMkLst>
        <pc:spChg chg="mod">
          <ac:chgData name="Thomas Stensitzki" userId="75cafe6b-2f2a-469b-85c4-eec3b9c972ba" providerId="ADAL" clId="{84A5A1CF-D4D8-4DEE-82E8-21007BEBD9EB}" dt="2021-11-27T12:34:28.361" v="246"/>
          <ac:spMkLst>
            <pc:docMk/>
            <pc:sldMk cId="2102933315" sldId="563"/>
            <ac:spMk id="2" creationId="{749A14BF-8BA4-4101-95CA-9F334BB75553}"/>
          </ac:spMkLst>
        </pc:spChg>
        <pc:spChg chg="del">
          <ac:chgData name="Thomas Stensitzki" userId="75cafe6b-2f2a-469b-85c4-eec3b9c972ba" providerId="ADAL" clId="{84A5A1CF-D4D8-4DEE-82E8-21007BEBD9EB}" dt="2021-11-27T12:35:39.160" v="247" actId="478"/>
          <ac:spMkLst>
            <pc:docMk/>
            <pc:sldMk cId="2102933315" sldId="563"/>
            <ac:spMk id="3" creationId="{6A74F9E0-6240-4984-BD06-5A913609FCE1}"/>
          </ac:spMkLst>
        </pc:spChg>
        <pc:picChg chg="add mod">
          <ac:chgData name="Thomas Stensitzki" userId="75cafe6b-2f2a-469b-85c4-eec3b9c972ba" providerId="ADAL" clId="{84A5A1CF-D4D8-4DEE-82E8-21007BEBD9EB}" dt="2021-11-27T12:35:55.538" v="251" actId="1440"/>
          <ac:picMkLst>
            <pc:docMk/>
            <pc:sldMk cId="2102933315" sldId="563"/>
            <ac:picMk id="5" creationId="{A68F87C8-9FE2-408A-BF02-EA030B35165A}"/>
          </ac:picMkLst>
        </pc:picChg>
      </pc:sldChg>
      <pc:sldChg chg="addSp delSp modSp new mod ord modTransition">
        <pc:chgData name="Thomas Stensitzki" userId="75cafe6b-2f2a-469b-85c4-eec3b9c972ba" providerId="ADAL" clId="{84A5A1CF-D4D8-4DEE-82E8-21007BEBD9EB}" dt="2021-11-27T14:22:00.443" v="2304"/>
        <pc:sldMkLst>
          <pc:docMk/>
          <pc:sldMk cId="2675026296" sldId="564"/>
        </pc:sldMkLst>
        <pc:spChg chg="mod">
          <ac:chgData name="Thomas Stensitzki" userId="75cafe6b-2f2a-469b-85c4-eec3b9c972ba" providerId="ADAL" clId="{84A5A1CF-D4D8-4DEE-82E8-21007BEBD9EB}" dt="2021-11-27T12:37:50.304" v="265" actId="1076"/>
          <ac:spMkLst>
            <pc:docMk/>
            <pc:sldMk cId="2675026296" sldId="564"/>
            <ac:spMk id="2" creationId="{6894DBB3-E0CF-4EE8-A621-167E57CE7B06}"/>
          </ac:spMkLst>
        </pc:spChg>
        <pc:spChg chg="del">
          <ac:chgData name="Thomas Stensitzki" userId="75cafe6b-2f2a-469b-85c4-eec3b9c972ba" providerId="ADAL" clId="{84A5A1CF-D4D8-4DEE-82E8-21007BEBD9EB}" dt="2021-11-27T12:37:21.819" v="259" actId="478"/>
          <ac:spMkLst>
            <pc:docMk/>
            <pc:sldMk cId="2675026296" sldId="564"/>
            <ac:spMk id="3" creationId="{B4A61D97-79E4-40D7-9E37-F1684755E894}"/>
          </ac:spMkLst>
        </pc:spChg>
        <pc:picChg chg="add mod">
          <ac:chgData name="Thomas Stensitzki" userId="75cafe6b-2f2a-469b-85c4-eec3b9c972ba" providerId="ADAL" clId="{84A5A1CF-D4D8-4DEE-82E8-21007BEBD9EB}" dt="2021-11-27T12:39:18.392" v="279" actId="1076"/>
          <ac:picMkLst>
            <pc:docMk/>
            <pc:sldMk cId="2675026296" sldId="564"/>
            <ac:picMk id="1026" creationId="{C19B7B81-97C0-485B-AB93-5AD9968F0B8D}"/>
          </ac:picMkLst>
        </pc:picChg>
        <pc:picChg chg="add del mod">
          <ac:chgData name="Thomas Stensitzki" userId="75cafe6b-2f2a-469b-85c4-eec3b9c972ba" providerId="ADAL" clId="{84A5A1CF-D4D8-4DEE-82E8-21007BEBD9EB}" dt="2021-11-27T12:38:52.491" v="273" actId="478"/>
          <ac:picMkLst>
            <pc:docMk/>
            <pc:sldMk cId="2675026296" sldId="564"/>
            <ac:picMk id="1028" creationId="{21C8DDE4-9892-4712-B01C-CC83F24BDE85}"/>
          </ac:picMkLst>
        </pc:picChg>
      </pc:sldChg>
      <pc:sldChg chg="addSp delSp modSp add ord modTransition">
        <pc:chgData name="Thomas Stensitzki" userId="75cafe6b-2f2a-469b-85c4-eec3b9c972ba" providerId="ADAL" clId="{84A5A1CF-D4D8-4DEE-82E8-21007BEBD9EB}" dt="2021-11-27T14:22:00.443" v="2304"/>
        <pc:sldMkLst>
          <pc:docMk/>
          <pc:sldMk cId="3751554083" sldId="565"/>
        </pc:sldMkLst>
        <pc:picChg chg="add del mod">
          <ac:chgData name="Thomas Stensitzki" userId="75cafe6b-2f2a-469b-85c4-eec3b9c972ba" providerId="ADAL" clId="{84A5A1CF-D4D8-4DEE-82E8-21007BEBD9EB}" dt="2021-11-27T12:39:33.531" v="283"/>
          <ac:picMkLst>
            <pc:docMk/>
            <pc:sldMk cId="3751554083" sldId="565"/>
            <ac:picMk id="5" creationId="{BF5C1B38-37EE-49E6-8EB0-40C18F276FC4}"/>
          </ac:picMkLst>
        </pc:picChg>
        <pc:picChg chg="del">
          <ac:chgData name="Thomas Stensitzki" userId="75cafe6b-2f2a-469b-85c4-eec3b9c972ba" providerId="ADAL" clId="{84A5A1CF-D4D8-4DEE-82E8-21007BEBD9EB}" dt="2021-11-27T12:39:08.086" v="277" actId="478"/>
          <ac:picMkLst>
            <pc:docMk/>
            <pc:sldMk cId="3751554083" sldId="565"/>
            <ac:picMk id="1026" creationId="{C19B7B81-97C0-485B-AB93-5AD9968F0B8D}"/>
          </ac:picMkLst>
        </pc:picChg>
        <pc:picChg chg="mod">
          <ac:chgData name="Thomas Stensitzki" userId="75cafe6b-2f2a-469b-85c4-eec3b9c972ba" providerId="ADAL" clId="{84A5A1CF-D4D8-4DEE-82E8-21007BEBD9EB}" dt="2021-11-27T12:39:26.588" v="281" actId="1440"/>
          <ac:picMkLst>
            <pc:docMk/>
            <pc:sldMk cId="3751554083" sldId="565"/>
            <ac:picMk id="1028" creationId="{21C8DDE4-9892-4712-B01C-CC83F24BDE85}"/>
          </ac:picMkLst>
        </pc:picChg>
      </pc:sldChg>
      <pc:sldChg chg="addSp delSp modSp add mod ord modTransition">
        <pc:chgData name="Thomas Stensitzki" userId="75cafe6b-2f2a-469b-85c4-eec3b9c972ba" providerId="ADAL" clId="{84A5A1CF-D4D8-4DEE-82E8-21007BEBD9EB}" dt="2021-11-27T14:22:00.443" v="2304"/>
        <pc:sldMkLst>
          <pc:docMk/>
          <pc:sldMk cId="3413303963" sldId="566"/>
        </pc:sldMkLst>
        <pc:spChg chg="add mod">
          <ac:chgData name="Thomas Stensitzki" userId="75cafe6b-2f2a-469b-85c4-eec3b9c972ba" providerId="ADAL" clId="{84A5A1CF-D4D8-4DEE-82E8-21007BEBD9EB}" dt="2021-11-27T12:52:32.858" v="526" actId="113"/>
          <ac:spMkLst>
            <pc:docMk/>
            <pc:sldMk cId="3413303963" sldId="566"/>
            <ac:spMk id="3" creationId="{F6637E9C-07CF-46F5-B8BA-8BD6C6DD390A}"/>
          </ac:spMkLst>
        </pc:spChg>
        <pc:picChg chg="del">
          <ac:chgData name="Thomas Stensitzki" userId="75cafe6b-2f2a-469b-85c4-eec3b9c972ba" providerId="ADAL" clId="{84A5A1CF-D4D8-4DEE-82E8-21007BEBD9EB}" dt="2021-11-27T12:40:01.213" v="292" actId="478"/>
          <ac:picMkLst>
            <pc:docMk/>
            <pc:sldMk cId="3413303963" sldId="566"/>
            <ac:picMk id="1028" creationId="{21C8DDE4-9892-4712-B01C-CC83F24BDE85}"/>
          </ac:picMkLst>
        </pc:picChg>
        <pc:picChg chg="add mod">
          <ac:chgData name="Thomas Stensitzki" userId="75cafe6b-2f2a-469b-85c4-eec3b9c972ba" providerId="ADAL" clId="{84A5A1CF-D4D8-4DEE-82E8-21007BEBD9EB}" dt="2021-11-27T12:40:07.774" v="293" actId="1440"/>
          <ac:picMkLst>
            <pc:docMk/>
            <pc:sldMk cId="3413303963" sldId="566"/>
            <ac:picMk id="2050" creationId="{D44C025D-3636-4E33-8799-71326FAB6D2F}"/>
          </ac:picMkLst>
        </pc:picChg>
      </pc:sldChg>
      <pc:sldChg chg="modSp new mod modTransition modNotesTx">
        <pc:chgData name="Thomas Stensitzki" userId="75cafe6b-2f2a-469b-85c4-eec3b9c972ba" providerId="ADAL" clId="{84A5A1CF-D4D8-4DEE-82E8-21007BEBD9EB}" dt="2021-11-27T14:22:00.443" v="2304"/>
        <pc:sldMkLst>
          <pc:docMk/>
          <pc:sldMk cId="4104137776" sldId="567"/>
        </pc:sldMkLst>
        <pc:spChg chg="mod">
          <ac:chgData name="Thomas Stensitzki" userId="75cafe6b-2f2a-469b-85c4-eec3b9c972ba" providerId="ADAL" clId="{84A5A1CF-D4D8-4DEE-82E8-21007BEBD9EB}" dt="2021-11-27T12:44:11.212" v="357"/>
          <ac:spMkLst>
            <pc:docMk/>
            <pc:sldMk cId="4104137776" sldId="567"/>
            <ac:spMk id="2" creationId="{EC46AD28-746E-4246-884F-4DAE24C62042}"/>
          </ac:spMkLst>
        </pc:spChg>
        <pc:spChg chg="mod">
          <ac:chgData name="Thomas Stensitzki" userId="75cafe6b-2f2a-469b-85c4-eec3b9c972ba" providerId="ADAL" clId="{84A5A1CF-D4D8-4DEE-82E8-21007BEBD9EB}" dt="2021-11-27T12:46:10.281" v="453" actId="6549"/>
          <ac:spMkLst>
            <pc:docMk/>
            <pc:sldMk cId="4104137776" sldId="567"/>
            <ac:spMk id="3" creationId="{4B4B1B02-433C-4551-A25C-9193BE90D3D9}"/>
          </ac:spMkLst>
        </pc:spChg>
      </pc:sldChg>
      <pc:sldChg chg="addSp modSp new mod modTransition">
        <pc:chgData name="Thomas Stensitzki" userId="75cafe6b-2f2a-469b-85c4-eec3b9c972ba" providerId="ADAL" clId="{84A5A1CF-D4D8-4DEE-82E8-21007BEBD9EB}" dt="2021-11-27T14:22:00.443" v="2304"/>
        <pc:sldMkLst>
          <pc:docMk/>
          <pc:sldMk cId="2906341100" sldId="568"/>
        </pc:sldMkLst>
        <pc:spChg chg="mod">
          <ac:chgData name="Thomas Stensitzki" userId="75cafe6b-2f2a-469b-85c4-eec3b9c972ba" providerId="ADAL" clId="{84A5A1CF-D4D8-4DEE-82E8-21007BEBD9EB}" dt="2021-11-27T12:46:57.032" v="457"/>
          <ac:spMkLst>
            <pc:docMk/>
            <pc:sldMk cId="2906341100" sldId="568"/>
            <ac:spMk id="2" creationId="{213EDA42-9E99-426D-A9D3-11B033786D89}"/>
          </ac:spMkLst>
        </pc:spChg>
        <pc:spChg chg="mod">
          <ac:chgData name="Thomas Stensitzki" userId="75cafe6b-2f2a-469b-85c4-eec3b9c972ba" providerId="ADAL" clId="{84A5A1CF-D4D8-4DEE-82E8-21007BEBD9EB}" dt="2021-11-27T12:48:59.009" v="474" actId="20577"/>
          <ac:spMkLst>
            <pc:docMk/>
            <pc:sldMk cId="2906341100" sldId="568"/>
            <ac:spMk id="3" creationId="{094B73E2-A551-418E-A4BA-2ECB4EFA713E}"/>
          </ac:spMkLst>
        </pc:spChg>
        <pc:picChg chg="add mod">
          <ac:chgData name="Thomas Stensitzki" userId="75cafe6b-2f2a-469b-85c4-eec3b9c972ba" providerId="ADAL" clId="{84A5A1CF-D4D8-4DEE-82E8-21007BEBD9EB}" dt="2021-11-27T12:48:34.178" v="471" actId="1076"/>
          <ac:picMkLst>
            <pc:docMk/>
            <pc:sldMk cId="2906341100" sldId="568"/>
            <ac:picMk id="4098" creationId="{71F0A4FF-3761-4119-A138-E7851CF4ABF5}"/>
          </ac:picMkLst>
        </pc:picChg>
        <pc:picChg chg="add mod">
          <ac:chgData name="Thomas Stensitzki" userId="75cafe6b-2f2a-469b-85c4-eec3b9c972ba" providerId="ADAL" clId="{84A5A1CF-D4D8-4DEE-82E8-21007BEBD9EB}" dt="2021-11-27T12:48:38.379" v="472" actId="1440"/>
          <ac:picMkLst>
            <pc:docMk/>
            <pc:sldMk cId="2906341100" sldId="568"/>
            <ac:picMk id="4100" creationId="{AEF59BB8-3804-464D-864E-6AC392EDAB61}"/>
          </ac:picMkLst>
        </pc:picChg>
      </pc:sldChg>
      <pc:sldChg chg="addSp delSp modSp new mod modTransition">
        <pc:chgData name="Thomas Stensitzki" userId="75cafe6b-2f2a-469b-85c4-eec3b9c972ba" providerId="ADAL" clId="{84A5A1CF-D4D8-4DEE-82E8-21007BEBD9EB}" dt="2021-11-27T14:22:00.443" v="2304"/>
        <pc:sldMkLst>
          <pc:docMk/>
          <pc:sldMk cId="3640343721" sldId="569"/>
        </pc:sldMkLst>
        <pc:spChg chg="mod">
          <ac:chgData name="Thomas Stensitzki" userId="75cafe6b-2f2a-469b-85c4-eec3b9c972ba" providerId="ADAL" clId="{84A5A1CF-D4D8-4DEE-82E8-21007BEBD9EB}" dt="2021-11-27T12:50:46.154" v="484" actId="20577"/>
          <ac:spMkLst>
            <pc:docMk/>
            <pc:sldMk cId="3640343721" sldId="569"/>
            <ac:spMk id="2" creationId="{077AA5A5-DF68-41E8-8F8D-92196D7B40ED}"/>
          </ac:spMkLst>
        </pc:spChg>
        <pc:spChg chg="del">
          <ac:chgData name="Thomas Stensitzki" userId="75cafe6b-2f2a-469b-85c4-eec3b9c972ba" providerId="ADAL" clId="{84A5A1CF-D4D8-4DEE-82E8-21007BEBD9EB}" dt="2021-11-27T12:50:54.617" v="485" actId="478"/>
          <ac:spMkLst>
            <pc:docMk/>
            <pc:sldMk cId="3640343721" sldId="569"/>
            <ac:spMk id="3" creationId="{FB59501C-46E8-4FDC-A36A-091E660B1782}"/>
          </ac:spMkLst>
        </pc:spChg>
        <pc:spChg chg="add mod">
          <ac:chgData name="Thomas Stensitzki" userId="75cafe6b-2f2a-469b-85c4-eec3b9c972ba" providerId="ADAL" clId="{84A5A1CF-D4D8-4DEE-82E8-21007BEBD9EB}" dt="2021-11-27T12:52:10.018" v="525" actId="113"/>
          <ac:spMkLst>
            <pc:docMk/>
            <pc:sldMk cId="3640343721" sldId="569"/>
            <ac:spMk id="7" creationId="{40BDCE98-5D01-471F-8B84-ACD046237E26}"/>
          </ac:spMkLst>
        </pc:spChg>
        <pc:picChg chg="add mod">
          <ac:chgData name="Thomas Stensitzki" userId="75cafe6b-2f2a-469b-85c4-eec3b9c972ba" providerId="ADAL" clId="{84A5A1CF-D4D8-4DEE-82E8-21007BEBD9EB}" dt="2021-11-27T12:51:04.945" v="488" actId="1076"/>
          <ac:picMkLst>
            <pc:docMk/>
            <pc:sldMk cId="3640343721" sldId="569"/>
            <ac:picMk id="5122" creationId="{BBACD33E-D0F0-4797-9E16-003214C3CE82}"/>
          </ac:picMkLst>
        </pc:picChg>
        <pc:cxnChg chg="add mod">
          <ac:chgData name="Thomas Stensitzki" userId="75cafe6b-2f2a-469b-85c4-eec3b9c972ba" providerId="ADAL" clId="{84A5A1CF-D4D8-4DEE-82E8-21007BEBD9EB}" dt="2021-11-27T12:51:24.336" v="491" actId="1582"/>
          <ac:cxnSpMkLst>
            <pc:docMk/>
            <pc:sldMk cId="3640343721" sldId="569"/>
            <ac:cxnSpMk id="5" creationId="{65597AF5-6F28-40B8-9958-113C8DF28DB4}"/>
          </ac:cxnSpMkLst>
        </pc:cxnChg>
      </pc:sldChg>
      <pc:sldChg chg="addSp delSp modSp new mod modTransition">
        <pc:chgData name="Thomas Stensitzki" userId="75cafe6b-2f2a-469b-85c4-eec3b9c972ba" providerId="ADAL" clId="{84A5A1CF-D4D8-4DEE-82E8-21007BEBD9EB}" dt="2021-11-27T14:22:00.443" v="2304"/>
        <pc:sldMkLst>
          <pc:docMk/>
          <pc:sldMk cId="1487249929" sldId="570"/>
        </pc:sldMkLst>
        <pc:spChg chg="mod">
          <ac:chgData name="Thomas Stensitzki" userId="75cafe6b-2f2a-469b-85c4-eec3b9c972ba" providerId="ADAL" clId="{84A5A1CF-D4D8-4DEE-82E8-21007BEBD9EB}" dt="2021-11-27T12:54:30.953" v="570"/>
          <ac:spMkLst>
            <pc:docMk/>
            <pc:sldMk cId="1487249929" sldId="570"/>
            <ac:spMk id="2" creationId="{2B5644A9-E384-47CB-8AF9-D66B20F16926}"/>
          </ac:spMkLst>
        </pc:spChg>
        <pc:spChg chg="del">
          <ac:chgData name="Thomas Stensitzki" userId="75cafe6b-2f2a-469b-85c4-eec3b9c972ba" providerId="ADAL" clId="{84A5A1CF-D4D8-4DEE-82E8-21007BEBD9EB}" dt="2021-11-27T12:54:33.666" v="571" actId="478"/>
          <ac:spMkLst>
            <pc:docMk/>
            <pc:sldMk cId="1487249929" sldId="570"/>
            <ac:spMk id="3" creationId="{3F74D62A-2892-4EEB-9535-65970DDE4C9A}"/>
          </ac:spMkLst>
        </pc:spChg>
        <pc:spChg chg="add mod">
          <ac:chgData name="Thomas Stensitzki" userId="75cafe6b-2f2a-469b-85c4-eec3b9c972ba" providerId="ADAL" clId="{84A5A1CF-D4D8-4DEE-82E8-21007BEBD9EB}" dt="2021-11-27T12:55:17.245" v="579"/>
          <ac:spMkLst>
            <pc:docMk/>
            <pc:sldMk cId="1487249929" sldId="570"/>
            <ac:spMk id="6" creationId="{67408528-496B-4A8C-923D-BBCF0BF450CD}"/>
          </ac:spMkLst>
        </pc:spChg>
        <pc:picChg chg="add mod">
          <ac:chgData name="Thomas Stensitzki" userId="75cafe6b-2f2a-469b-85c4-eec3b9c972ba" providerId="ADAL" clId="{84A5A1CF-D4D8-4DEE-82E8-21007BEBD9EB}" dt="2021-11-27T12:54:53.184" v="574" actId="1076"/>
          <ac:picMkLst>
            <pc:docMk/>
            <pc:sldMk cId="1487249929" sldId="570"/>
            <ac:picMk id="6146" creationId="{6D39E317-C8A4-4105-9304-C618D6BF7D51}"/>
          </ac:picMkLst>
        </pc:picChg>
        <pc:cxnChg chg="add del mod">
          <ac:chgData name="Thomas Stensitzki" userId="75cafe6b-2f2a-469b-85c4-eec3b9c972ba" providerId="ADAL" clId="{84A5A1CF-D4D8-4DEE-82E8-21007BEBD9EB}" dt="2021-11-27T12:55:12.032" v="578" actId="478"/>
          <ac:cxnSpMkLst>
            <pc:docMk/>
            <pc:sldMk cId="1487249929" sldId="570"/>
            <ac:cxnSpMk id="5" creationId="{C2BE2268-1F13-4EA2-8125-79393F30B47C}"/>
          </ac:cxnSpMkLst>
        </pc:cxnChg>
      </pc:sldChg>
      <pc:sldChg chg="addSp delSp modSp new mod modTransition">
        <pc:chgData name="Thomas Stensitzki" userId="75cafe6b-2f2a-469b-85c4-eec3b9c972ba" providerId="ADAL" clId="{84A5A1CF-D4D8-4DEE-82E8-21007BEBD9EB}" dt="2021-11-27T14:22:00.443" v="2304"/>
        <pc:sldMkLst>
          <pc:docMk/>
          <pc:sldMk cId="3439814073" sldId="571"/>
        </pc:sldMkLst>
        <pc:spChg chg="mod">
          <ac:chgData name="Thomas Stensitzki" userId="75cafe6b-2f2a-469b-85c4-eec3b9c972ba" providerId="ADAL" clId="{84A5A1CF-D4D8-4DEE-82E8-21007BEBD9EB}" dt="2021-11-27T12:56:03.419" v="583"/>
          <ac:spMkLst>
            <pc:docMk/>
            <pc:sldMk cId="3439814073" sldId="571"/>
            <ac:spMk id="2" creationId="{D8507FEC-74F7-4C21-8EF9-BA9209F32E2B}"/>
          </ac:spMkLst>
        </pc:spChg>
        <pc:spChg chg="mod">
          <ac:chgData name="Thomas Stensitzki" userId="75cafe6b-2f2a-469b-85c4-eec3b9c972ba" providerId="ADAL" clId="{84A5A1CF-D4D8-4DEE-82E8-21007BEBD9EB}" dt="2021-11-27T13:04:48.915" v="704" actId="20577"/>
          <ac:spMkLst>
            <pc:docMk/>
            <pc:sldMk cId="3439814073" sldId="571"/>
            <ac:spMk id="3" creationId="{6EB7B5E6-89A9-4BAC-8504-02BC60651AFA}"/>
          </ac:spMkLst>
        </pc:spChg>
        <pc:spChg chg="add del">
          <ac:chgData name="Thomas Stensitzki" userId="75cafe6b-2f2a-469b-85c4-eec3b9c972ba" providerId="ADAL" clId="{84A5A1CF-D4D8-4DEE-82E8-21007BEBD9EB}" dt="2021-11-27T13:12:08.846" v="733" actId="22"/>
          <ac:spMkLst>
            <pc:docMk/>
            <pc:sldMk cId="3439814073" sldId="571"/>
            <ac:spMk id="5" creationId="{A8A57D1A-AFEB-4F1F-B48D-A517BC4FD13C}"/>
          </ac:spMkLst>
        </pc:spChg>
      </pc:sldChg>
      <pc:sldChg chg="modSp new mod modTransition">
        <pc:chgData name="Thomas Stensitzki" userId="75cafe6b-2f2a-469b-85c4-eec3b9c972ba" providerId="ADAL" clId="{84A5A1CF-D4D8-4DEE-82E8-21007BEBD9EB}" dt="2021-11-27T14:22:00.443" v="2304"/>
        <pc:sldMkLst>
          <pc:docMk/>
          <pc:sldMk cId="3856037473" sldId="572"/>
        </pc:sldMkLst>
        <pc:spChg chg="mod">
          <ac:chgData name="Thomas Stensitzki" userId="75cafe6b-2f2a-469b-85c4-eec3b9c972ba" providerId="ADAL" clId="{84A5A1CF-D4D8-4DEE-82E8-21007BEBD9EB}" dt="2021-11-27T13:12:15.838" v="735"/>
          <ac:spMkLst>
            <pc:docMk/>
            <pc:sldMk cId="3856037473" sldId="572"/>
            <ac:spMk id="2" creationId="{495323C2-BD50-45AA-B122-4559F104D245}"/>
          </ac:spMkLst>
        </pc:spChg>
        <pc:spChg chg="mod">
          <ac:chgData name="Thomas Stensitzki" userId="75cafe6b-2f2a-469b-85c4-eec3b9c972ba" providerId="ADAL" clId="{84A5A1CF-D4D8-4DEE-82E8-21007BEBD9EB}" dt="2021-11-27T13:12:50.635" v="784" actId="20577"/>
          <ac:spMkLst>
            <pc:docMk/>
            <pc:sldMk cId="3856037473" sldId="572"/>
            <ac:spMk id="3" creationId="{17DF15F4-B4D1-4236-A83C-34FFD863A5BF}"/>
          </ac:spMkLst>
        </pc:spChg>
      </pc:sldChg>
      <pc:sldChg chg="modSp add mod ord modTransition">
        <pc:chgData name="Thomas Stensitzki" userId="75cafe6b-2f2a-469b-85c4-eec3b9c972ba" providerId="ADAL" clId="{84A5A1CF-D4D8-4DEE-82E8-21007BEBD9EB}" dt="2021-12-02T10:39:38.576" v="2664"/>
        <pc:sldMkLst>
          <pc:docMk/>
          <pc:sldMk cId="438806011" sldId="573"/>
        </pc:sldMkLst>
        <pc:spChg chg="mod">
          <ac:chgData name="Thomas Stensitzki" userId="75cafe6b-2f2a-469b-85c4-eec3b9c972ba" providerId="ADAL" clId="{84A5A1CF-D4D8-4DEE-82E8-21007BEBD9EB}" dt="2021-11-27T14:18:21.321" v="1991" actId="1035"/>
          <ac:spMkLst>
            <pc:docMk/>
            <pc:sldMk cId="438806011" sldId="573"/>
            <ac:spMk id="2" creationId="{909DC09D-B9A6-4493-9A72-1CA7ECB1F5CA}"/>
          </ac:spMkLst>
        </pc:spChg>
        <pc:spChg chg="mod">
          <ac:chgData name="Thomas Stensitzki" userId="75cafe6b-2f2a-469b-85c4-eec3b9c972ba" providerId="ADAL" clId="{84A5A1CF-D4D8-4DEE-82E8-21007BEBD9EB}" dt="2021-11-27T14:18:39.369" v="2028" actId="20577"/>
          <ac:spMkLst>
            <pc:docMk/>
            <pc:sldMk cId="438806011" sldId="573"/>
            <ac:spMk id="5" creationId="{C24DACB5-1BEC-4C86-9652-BAFD8DE56FEF}"/>
          </ac:spMkLst>
        </pc:spChg>
      </pc:sldChg>
      <pc:sldChg chg="addSp delSp modSp new mod modTransition modClrScheme chgLayout modNotesTx">
        <pc:chgData name="Thomas Stensitzki" userId="75cafe6b-2f2a-469b-85c4-eec3b9c972ba" providerId="ADAL" clId="{84A5A1CF-D4D8-4DEE-82E8-21007BEBD9EB}" dt="2021-11-27T14:22:00.443" v="2304"/>
        <pc:sldMkLst>
          <pc:docMk/>
          <pc:sldMk cId="1351629711" sldId="574"/>
        </pc:sldMkLst>
        <pc:spChg chg="mod ord">
          <ac:chgData name="Thomas Stensitzki" userId="75cafe6b-2f2a-469b-85c4-eec3b9c972ba" providerId="ADAL" clId="{84A5A1CF-D4D8-4DEE-82E8-21007BEBD9EB}" dt="2021-11-27T14:18:45.624" v="2030" actId="6549"/>
          <ac:spMkLst>
            <pc:docMk/>
            <pc:sldMk cId="1351629711" sldId="574"/>
            <ac:spMk id="2" creationId="{9728212F-1072-4BCA-A490-AD558DB23268}"/>
          </ac:spMkLst>
        </pc:spChg>
        <pc:spChg chg="mod ord">
          <ac:chgData name="Thomas Stensitzki" userId="75cafe6b-2f2a-469b-85c4-eec3b9c972ba" providerId="ADAL" clId="{84A5A1CF-D4D8-4DEE-82E8-21007BEBD9EB}" dt="2021-11-27T13:21:21.382" v="848" actId="113"/>
          <ac:spMkLst>
            <pc:docMk/>
            <pc:sldMk cId="1351629711" sldId="574"/>
            <ac:spMk id="3" creationId="{31CBEFE0-747F-4833-810D-9695474D8F6A}"/>
          </ac:spMkLst>
        </pc:spChg>
        <pc:spChg chg="add mod ord">
          <ac:chgData name="Thomas Stensitzki" userId="75cafe6b-2f2a-469b-85c4-eec3b9c972ba" providerId="ADAL" clId="{84A5A1CF-D4D8-4DEE-82E8-21007BEBD9EB}" dt="2021-11-27T13:21:08.889" v="844" actId="113"/>
          <ac:spMkLst>
            <pc:docMk/>
            <pc:sldMk cId="1351629711" sldId="574"/>
            <ac:spMk id="4" creationId="{14C59B38-01E9-4E02-8E06-6EF4B07F8B36}"/>
          </ac:spMkLst>
        </pc:spChg>
        <pc:spChg chg="add del">
          <ac:chgData name="Thomas Stensitzki" userId="75cafe6b-2f2a-469b-85c4-eec3b9c972ba" providerId="ADAL" clId="{84A5A1CF-D4D8-4DEE-82E8-21007BEBD9EB}" dt="2021-11-27T13:21:34.002" v="850" actId="22"/>
          <ac:spMkLst>
            <pc:docMk/>
            <pc:sldMk cId="1351629711" sldId="574"/>
            <ac:spMk id="6" creationId="{676B8897-6B3B-49B9-88E3-4D78885761B2}"/>
          </ac:spMkLst>
        </pc:spChg>
      </pc:sldChg>
      <pc:sldChg chg="addSp delSp modSp add mod modTransition">
        <pc:chgData name="Thomas Stensitzki" userId="75cafe6b-2f2a-469b-85c4-eec3b9c972ba" providerId="ADAL" clId="{84A5A1CF-D4D8-4DEE-82E8-21007BEBD9EB}" dt="2021-11-27T14:22:00.443" v="2304"/>
        <pc:sldMkLst>
          <pc:docMk/>
          <pc:sldMk cId="482620437" sldId="575"/>
        </pc:sldMkLst>
        <pc:spChg chg="mod">
          <ac:chgData name="Thomas Stensitzki" userId="75cafe6b-2f2a-469b-85c4-eec3b9c972ba" providerId="ADAL" clId="{84A5A1CF-D4D8-4DEE-82E8-21007BEBD9EB}" dt="2021-11-27T14:18:49.576" v="2032" actId="6549"/>
          <ac:spMkLst>
            <pc:docMk/>
            <pc:sldMk cId="482620437" sldId="575"/>
            <ac:spMk id="2" creationId="{9728212F-1072-4BCA-A490-AD558DB23268}"/>
          </ac:spMkLst>
        </pc:spChg>
        <pc:spChg chg="del">
          <ac:chgData name="Thomas Stensitzki" userId="75cafe6b-2f2a-469b-85c4-eec3b9c972ba" providerId="ADAL" clId="{84A5A1CF-D4D8-4DEE-82E8-21007BEBD9EB}" dt="2021-11-27T13:18:32.481" v="817" actId="478"/>
          <ac:spMkLst>
            <pc:docMk/>
            <pc:sldMk cId="482620437" sldId="575"/>
            <ac:spMk id="3" creationId="{31CBEFE0-747F-4833-810D-9695474D8F6A}"/>
          </ac:spMkLst>
        </pc:spChg>
        <pc:spChg chg="add mod">
          <ac:chgData name="Thomas Stensitzki" userId="75cafe6b-2f2a-469b-85c4-eec3b9c972ba" providerId="ADAL" clId="{84A5A1CF-D4D8-4DEE-82E8-21007BEBD9EB}" dt="2021-11-27T13:19:28.889" v="827" actId="1037"/>
          <ac:spMkLst>
            <pc:docMk/>
            <pc:sldMk cId="482620437" sldId="575"/>
            <ac:spMk id="6" creationId="{7AA5DF98-D08E-43DA-A799-AFFE73A28AFC}"/>
          </ac:spMkLst>
        </pc:spChg>
        <pc:picChg chg="add mod">
          <ac:chgData name="Thomas Stensitzki" userId="75cafe6b-2f2a-469b-85c4-eec3b9c972ba" providerId="ADAL" clId="{84A5A1CF-D4D8-4DEE-82E8-21007BEBD9EB}" dt="2021-11-27T13:18:50.598" v="821" actId="1076"/>
          <ac:picMkLst>
            <pc:docMk/>
            <pc:sldMk cId="482620437" sldId="575"/>
            <ac:picMk id="5" creationId="{8563BE4A-0E76-4FA7-B48B-5A00AF1C7DC3}"/>
          </ac:picMkLst>
        </pc:picChg>
      </pc:sldChg>
      <pc:sldChg chg="new del">
        <pc:chgData name="Thomas Stensitzki" userId="75cafe6b-2f2a-469b-85c4-eec3b9c972ba" providerId="ADAL" clId="{84A5A1CF-D4D8-4DEE-82E8-21007BEBD9EB}" dt="2021-11-27T13:18:27.046" v="815" actId="680"/>
        <pc:sldMkLst>
          <pc:docMk/>
          <pc:sldMk cId="2257481309" sldId="575"/>
        </pc:sldMkLst>
      </pc:sldChg>
      <pc:sldChg chg="addSp modSp new mod modTransition">
        <pc:chgData name="Thomas Stensitzki" userId="75cafe6b-2f2a-469b-85c4-eec3b9c972ba" providerId="ADAL" clId="{84A5A1CF-D4D8-4DEE-82E8-21007BEBD9EB}" dt="2021-11-27T14:22:00.443" v="2304"/>
        <pc:sldMkLst>
          <pc:docMk/>
          <pc:sldMk cId="1228494520" sldId="576"/>
        </pc:sldMkLst>
        <pc:spChg chg="mod">
          <ac:chgData name="Thomas Stensitzki" userId="75cafe6b-2f2a-469b-85c4-eec3b9c972ba" providerId="ADAL" clId="{84A5A1CF-D4D8-4DEE-82E8-21007BEBD9EB}" dt="2021-11-27T13:23:48.006" v="875"/>
          <ac:spMkLst>
            <pc:docMk/>
            <pc:sldMk cId="1228494520" sldId="576"/>
            <ac:spMk id="2" creationId="{310768EA-3670-4F4A-B34C-3ADC84118FE1}"/>
          </ac:spMkLst>
        </pc:spChg>
        <pc:spChg chg="mod">
          <ac:chgData name="Thomas Stensitzki" userId="75cafe6b-2f2a-469b-85c4-eec3b9c972ba" providerId="ADAL" clId="{84A5A1CF-D4D8-4DEE-82E8-21007BEBD9EB}" dt="2021-11-27T13:25:41.976" v="895" actId="6549"/>
          <ac:spMkLst>
            <pc:docMk/>
            <pc:sldMk cId="1228494520" sldId="576"/>
            <ac:spMk id="3" creationId="{758C448C-20C8-49BE-B7CD-D057B6D738D1}"/>
          </ac:spMkLst>
        </pc:spChg>
        <pc:picChg chg="add mod">
          <ac:chgData name="Thomas Stensitzki" userId="75cafe6b-2f2a-469b-85c4-eec3b9c972ba" providerId="ADAL" clId="{84A5A1CF-D4D8-4DEE-82E8-21007BEBD9EB}" dt="2021-11-27T13:25:50.832" v="896" actId="1076"/>
          <ac:picMkLst>
            <pc:docMk/>
            <pc:sldMk cId="1228494520" sldId="576"/>
            <ac:picMk id="7170" creationId="{6325F552-4266-4858-A080-7D2D25C8AB1E}"/>
          </ac:picMkLst>
        </pc:picChg>
      </pc:sldChg>
      <pc:sldChg chg="modSp new mod modTransition">
        <pc:chgData name="Thomas Stensitzki" userId="75cafe6b-2f2a-469b-85c4-eec3b9c972ba" providerId="ADAL" clId="{84A5A1CF-D4D8-4DEE-82E8-21007BEBD9EB}" dt="2021-11-27T14:22:00.443" v="2304"/>
        <pc:sldMkLst>
          <pc:docMk/>
          <pc:sldMk cId="2011711741" sldId="577"/>
        </pc:sldMkLst>
        <pc:spChg chg="mod">
          <ac:chgData name="Thomas Stensitzki" userId="75cafe6b-2f2a-469b-85c4-eec3b9c972ba" providerId="ADAL" clId="{84A5A1CF-D4D8-4DEE-82E8-21007BEBD9EB}" dt="2021-11-27T13:26:34.194" v="900"/>
          <ac:spMkLst>
            <pc:docMk/>
            <pc:sldMk cId="2011711741" sldId="577"/>
            <ac:spMk id="2" creationId="{3086C23E-9466-415E-8612-4FDDE3484362}"/>
          </ac:spMkLst>
        </pc:spChg>
        <pc:spChg chg="mod">
          <ac:chgData name="Thomas Stensitzki" userId="75cafe6b-2f2a-469b-85c4-eec3b9c972ba" providerId="ADAL" clId="{84A5A1CF-D4D8-4DEE-82E8-21007BEBD9EB}" dt="2021-11-27T13:27:11.888" v="914" actId="20577"/>
          <ac:spMkLst>
            <pc:docMk/>
            <pc:sldMk cId="2011711741" sldId="577"/>
            <ac:spMk id="3" creationId="{064F690B-35B4-4A18-8E96-226650E930C4}"/>
          </ac:spMkLst>
        </pc:spChg>
      </pc:sldChg>
      <pc:sldChg chg="modSp new mod modTransition">
        <pc:chgData name="Thomas Stensitzki" userId="75cafe6b-2f2a-469b-85c4-eec3b9c972ba" providerId="ADAL" clId="{84A5A1CF-D4D8-4DEE-82E8-21007BEBD9EB}" dt="2021-11-27T14:22:00.443" v="2304"/>
        <pc:sldMkLst>
          <pc:docMk/>
          <pc:sldMk cId="4025581486" sldId="578"/>
        </pc:sldMkLst>
        <pc:spChg chg="mod">
          <ac:chgData name="Thomas Stensitzki" userId="75cafe6b-2f2a-469b-85c4-eec3b9c972ba" providerId="ADAL" clId="{84A5A1CF-D4D8-4DEE-82E8-21007BEBD9EB}" dt="2021-11-27T13:28:30.674" v="940"/>
          <ac:spMkLst>
            <pc:docMk/>
            <pc:sldMk cId="4025581486" sldId="578"/>
            <ac:spMk id="2" creationId="{380EE23A-C0B4-406C-A0C3-EC1874345BDA}"/>
          </ac:spMkLst>
        </pc:spChg>
        <pc:spChg chg="mod">
          <ac:chgData name="Thomas Stensitzki" userId="75cafe6b-2f2a-469b-85c4-eec3b9c972ba" providerId="ADAL" clId="{84A5A1CF-D4D8-4DEE-82E8-21007BEBD9EB}" dt="2021-11-27T13:31:03.733" v="997" actId="113"/>
          <ac:spMkLst>
            <pc:docMk/>
            <pc:sldMk cId="4025581486" sldId="578"/>
            <ac:spMk id="3" creationId="{A42BE06D-DB09-454D-B09B-AB3D05988720}"/>
          </ac:spMkLst>
        </pc:spChg>
      </pc:sldChg>
      <pc:sldChg chg="addSp modSp new mod modTransition">
        <pc:chgData name="Thomas Stensitzki" userId="75cafe6b-2f2a-469b-85c4-eec3b9c972ba" providerId="ADAL" clId="{84A5A1CF-D4D8-4DEE-82E8-21007BEBD9EB}" dt="2021-11-27T14:22:00.443" v="2304"/>
        <pc:sldMkLst>
          <pc:docMk/>
          <pc:sldMk cId="3181657178" sldId="579"/>
        </pc:sldMkLst>
        <pc:spChg chg="mod">
          <ac:chgData name="Thomas Stensitzki" userId="75cafe6b-2f2a-469b-85c4-eec3b9c972ba" providerId="ADAL" clId="{84A5A1CF-D4D8-4DEE-82E8-21007BEBD9EB}" dt="2021-11-27T13:34:36.805" v="1069"/>
          <ac:spMkLst>
            <pc:docMk/>
            <pc:sldMk cId="3181657178" sldId="579"/>
            <ac:spMk id="2" creationId="{B6E494BC-BF8C-484C-B658-547E0B8A10CF}"/>
          </ac:spMkLst>
        </pc:spChg>
        <pc:spChg chg="mod">
          <ac:chgData name="Thomas Stensitzki" userId="75cafe6b-2f2a-469b-85c4-eec3b9c972ba" providerId="ADAL" clId="{84A5A1CF-D4D8-4DEE-82E8-21007BEBD9EB}" dt="2021-11-27T13:40:12.353" v="1477" actId="20577"/>
          <ac:spMkLst>
            <pc:docMk/>
            <pc:sldMk cId="3181657178" sldId="579"/>
            <ac:spMk id="3" creationId="{39F0BC76-1CDB-416F-925D-D328C9A74D2D}"/>
          </ac:spMkLst>
        </pc:spChg>
        <pc:picChg chg="add mod">
          <ac:chgData name="Thomas Stensitzki" userId="75cafe6b-2f2a-469b-85c4-eec3b9c972ba" providerId="ADAL" clId="{84A5A1CF-D4D8-4DEE-82E8-21007BEBD9EB}" dt="2021-11-27T13:36:19.627" v="1130" actId="1440"/>
          <ac:picMkLst>
            <pc:docMk/>
            <pc:sldMk cId="3181657178" sldId="579"/>
            <ac:picMk id="8194" creationId="{F25E017B-D8E9-4FDD-8ED2-75D851475C1B}"/>
          </ac:picMkLst>
        </pc:picChg>
      </pc:sldChg>
      <pc:sldChg chg="modSp add mod ord modTransition">
        <pc:chgData name="Thomas Stensitzki" userId="75cafe6b-2f2a-469b-85c4-eec3b9c972ba" providerId="ADAL" clId="{84A5A1CF-D4D8-4DEE-82E8-21007BEBD9EB}" dt="2021-11-27T14:24:13.468" v="2474" actId="14100"/>
        <pc:sldMkLst>
          <pc:docMk/>
          <pc:sldMk cId="324323579" sldId="580"/>
        </pc:sldMkLst>
        <pc:spChg chg="mod">
          <ac:chgData name="Thomas Stensitzki" userId="75cafe6b-2f2a-469b-85c4-eec3b9c972ba" providerId="ADAL" clId="{84A5A1CF-D4D8-4DEE-82E8-21007BEBD9EB}" dt="2021-11-27T14:24:13.468" v="2474" actId="14100"/>
          <ac:spMkLst>
            <pc:docMk/>
            <pc:sldMk cId="324323579" sldId="580"/>
            <ac:spMk id="2" creationId="{909DC09D-B9A6-4493-9A72-1CA7ECB1F5CA}"/>
          </ac:spMkLst>
        </pc:spChg>
        <pc:spChg chg="mod">
          <ac:chgData name="Thomas Stensitzki" userId="75cafe6b-2f2a-469b-85c4-eec3b9c972ba" providerId="ADAL" clId="{84A5A1CF-D4D8-4DEE-82E8-21007BEBD9EB}" dt="2021-11-27T14:15:25.778" v="1957" actId="255"/>
          <ac:spMkLst>
            <pc:docMk/>
            <pc:sldMk cId="324323579" sldId="580"/>
            <ac:spMk id="5" creationId="{C24DACB5-1BEC-4C86-9652-BAFD8DE56FEF}"/>
          </ac:spMkLst>
        </pc:spChg>
      </pc:sldChg>
      <pc:sldChg chg="modSp new mod modTransition">
        <pc:chgData name="Thomas Stensitzki" userId="75cafe6b-2f2a-469b-85c4-eec3b9c972ba" providerId="ADAL" clId="{84A5A1CF-D4D8-4DEE-82E8-21007BEBD9EB}" dt="2021-11-27T14:22:00.443" v="2304"/>
        <pc:sldMkLst>
          <pc:docMk/>
          <pc:sldMk cId="3981601369" sldId="581"/>
        </pc:sldMkLst>
        <pc:spChg chg="mod">
          <ac:chgData name="Thomas Stensitzki" userId="75cafe6b-2f2a-469b-85c4-eec3b9c972ba" providerId="ADAL" clId="{84A5A1CF-D4D8-4DEE-82E8-21007BEBD9EB}" dt="2021-11-27T13:47:10.439" v="1595"/>
          <ac:spMkLst>
            <pc:docMk/>
            <pc:sldMk cId="3981601369" sldId="581"/>
            <ac:spMk id="2" creationId="{D00A5901-5A14-4C11-A979-39E48CD7D350}"/>
          </ac:spMkLst>
        </pc:spChg>
        <pc:spChg chg="mod">
          <ac:chgData name="Thomas Stensitzki" userId="75cafe6b-2f2a-469b-85c4-eec3b9c972ba" providerId="ADAL" clId="{84A5A1CF-D4D8-4DEE-82E8-21007BEBD9EB}" dt="2021-11-27T13:49:07.237" v="1624" actId="6549"/>
          <ac:spMkLst>
            <pc:docMk/>
            <pc:sldMk cId="3981601369" sldId="581"/>
            <ac:spMk id="3" creationId="{D8005E1A-1EF7-4C37-9FB0-E65A8BB83E31}"/>
          </ac:spMkLst>
        </pc:spChg>
      </pc:sldChg>
      <pc:sldChg chg="addSp modSp new mod modTransition">
        <pc:chgData name="Thomas Stensitzki" userId="75cafe6b-2f2a-469b-85c4-eec3b9c972ba" providerId="ADAL" clId="{84A5A1CF-D4D8-4DEE-82E8-21007BEBD9EB}" dt="2021-11-27T14:22:00.443" v="2304"/>
        <pc:sldMkLst>
          <pc:docMk/>
          <pc:sldMk cId="2226521450" sldId="582"/>
        </pc:sldMkLst>
        <pc:spChg chg="mod">
          <ac:chgData name="Thomas Stensitzki" userId="75cafe6b-2f2a-469b-85c4-eec3b9c972ba" providerId="ADAL" clId="{84A5A1CF-D4D8-4DEE-82E8-21007BEBD9EB}" dt="2021-11-27T13:50:49.437" v="1650"/>
          <ac:spMkLst>
            <pc:docMk/>
            <pc:sldMk cId="2226521450" sldId="582"/>
            <ac:spMk id="2" creationId="{E510326A-15EA-4CFB-A51E-E2462B207D51}"/>
          </ac:spMkLst>
        </pc:spChg>
        <pc:spChg chg="mod">
          <ac:chgData name="Thomas Stensitzki" userId="75cafe6b-2f2a-469b-85c4-eec3b9c972ba" providerId="ADAL" clId="{84A5A1CF-D4D8-4DEE-82E8-21007BEBD9EB}" dt="2021-11-27T13:59:02.148" v="1719" actId="20577"/>
          <ac:spMkLst>
            <pc:docMk/>
            <pc:sldMk cId="2226521450" sldId="582"/>
            <ac:spMk id="3" creationId="{825B01B9-674E-4EFE-BF44-7F89DD460473}"/>
          </ac:spMkLst>
        </pc:spChg>
        <pc:picChg chg="add mod">
          <ac:chgData name="Thomas Stensitzki" userId="75cafe6b-2f2a-469b-85c4-eec3b9c972ba" providerId="ADAL" clId="{84A5A1CF-D4D8-4DEE-82E8-21007BEBD9EB}" dt="2021-11-27T13:52:20.844" v="1655" actId="1076"/>
          <ac:picMkLst>
            <pc:docMk/>
            <pc:sldMk cId="2226521450" sldId="582"/>
            <ac:picMk id="9218" creationId="{F32A7A4F-EEBC-4AAB-8FF2-5C8EA01285B5}"/>
          </ac:picMkLst>
        </pc:picChg>
      </pc:sldChg>
      <pc:sldChg chg="addSp delSp modSp new mod modTransition">
        <pc:chgData name="Thomas Stensitzki" userId="75cafe6b-2f2a-469b-85c4-eec3b9c972ba" providerId="ADAL" clId="{84A5A1CF-D4D8-4DEE-82E8-21007BEBD9EB}" dt="2021-11-27T14:22:00.443" v="2304"/>
        <pc:sldMkLst>
          <pc:docMk/>
          <pc:sldMk cId="3960845148" sldId="583"/>
        </pc:sldMkLst>
        <pc:spChg chg="mod">
          <ac:chgData name="Thomas Stensitzki" userId="75cafe6b-2f2a-469b-85c4-eec3b9c972ba" providerId="ADAL" clId="{84A5A1CF-D4D8-4DEE-82E8-21007BEBD9EB}" dt="2021-11-27T14:00:01.801" v="1736"/>
          <ac:spMkLst>
            <pc:docMk/>
            <pc:sldMk cId="3960845148" sldId="583"/>
            <ac:spMk id="2" creationId="{2C33EC19-EF1B-41DC-A69D-69296D41BFDC}"/>
          </ac:spMkLst>
        </pc:spChg>
        <pc:spChg chg="del">
          <ac:chgData name="Thomas Stensitzki" userId="75cafe6b-2f2a-469b-85c4-eec3b9c972ba" providerId="ADAL" clId="{84A5A1CF-D4D8-4DEE-82E8-21007BEBD9EB}" dt="2021-11-27T14:00:58.436" v="1737" actId="478"/>
          <ac:spMkLst>
            <pc:docMk/>
            <pc:sldMk cId="3960845148" sldId="583"/>
            <ac:spMk id="3" creationId="{6AC854B4-3E15-4DEA-94EB-BE6DFCD6C2B4}"/>
          </ac:spMkLst>
        </pc:spChg>
        <pc:spChg chg="add del">
          <ac:chgData name="Thomas Stensitzki" userId="75cafe6b-2f2a-469b-85c4-eec3b9c972ba" providerId="ADAL" clId="{84A5A1CF-D4D8-4DEE-82E8-21007BEBD9EB}" dt="2021-11-27T14:01:25.865" v="1742" actId="22"/>
          <ac:spMkLst>
            <pc:docMk/>
            <pc:sldMk cId="3960845148" sldId="583"/>
            <ac:spMk id="6" creationId="{9ABAD5F7-2C1E-423F-8D88-1E7CCF0E5745}"/>
          </ac:spMkLst>
        </pc:spChg>
        <pc:picChg chg="add mod">
          <ac:chgData name="Thomas Stensitzki" userId="75cafe6b-2f2a-469b-85c4-eec3b9c972ba" providerId="ADAL" clId="{84A5A1CF-D4D8-4DEE-82E8-21007BEBD9EB}" dt="2021-11-27T14:03:09.383" v="1762" actId="1076"/>
          <ac:picMkLst>
            <pc:docMk/>
            <pc:sldMk cId="3960845148" sldId="583"/>
            <ac:picMk id="10242" creationId="{35481FB9-A468-46B6-90EC-7BE012AD9AAD}"/>
          </ac:picMkLst>
        </pc:picChg>
        <pc:picChg chg="add mod">
          <ac:chgData name="Thomas Stensitzki" userId="75cafe6b-2f2a-469b-85c4-eec3b9c972ba" providerId="ADAL" clId="{84A5A1CF-D4D8-4DEE-82E8-21007BEBD9EB}" dt="2021-11-27T14:03:05.684" v="1761" actId="1076"/>
          <ac:picMkLst>
            <pc:docMk/>
            <pc:sldMk cId="3960845148" sldId="583"/>
            <ac:picMk id="10244" creationId="{8DE094ED-4133-41B2-BAD9-43DF77C01DA5}"/>
          </ac:picMkLst>
        </pc:picChg>
        <pc:picChg chg="add mod">
          <ac:chgData name="Thomas Stensitzki" userId="75cafe6b-2f2a-469b-85c4-eec3b9c972ba" providerId="ADAL" clId="{84A5A1CF-D4D8-4DEE-82E8-21007BEBD9EB}" dt="2021-11-27T14:02:58.642" v="1760" actId="1076"/>
          <ac:picMkLst>
            <pc:docMk/>
            <pc:sldMk cId="3960845148" sldId="583"/>
            <ac:picMk id="10246" creationId="{430198DE-2A61-4713-9F9D-B06C4E4F7399}"/>
          </ac:picMkLst>
        </pc:picChg>
      </pc:sldChg>
      <pc:sldChg chg="modSp add mod ord modTransition">
        <pc:chgData name="Thomas Stensitzki" userId="75cafe6b-2f2a-469b-85c4-eec3b9c972ba" providerId="ADAL" clId="{84A5A1CF-D4D8-4DEE-82E8-21007BEBD9EB}" dt="2021-11-27T14:22:00.443" v="2304"/>
        <pc:sldMkLst>
          <pc:docMk/>
          <pc:sldMk cId="2871808218" sldId="584"/>
        </pc:sldMkLst>
        <pc:spChg chg="mod">
          <ac:chgData name="Thomas Stensitzki" userId="75cafe6b-2f2a-469b-85c4-eec3b9c972ba" providerId="ADAL" clId="{84A5A1CF-D4D8-4DEE-82E8-21007BEBD9EB}" dt="2021-11-27T14:17:12.281" v="1975" actId="14100"/>
          <ac:spMkLst>
            <pc:docMk/>
            <pc:sldMk cId="2871808218" sldId="584"/>
            <ac:spMk id="2" creationId="{909DC09D-B9A6-4493-9A72-1CA7ECB1F5CA}"/>
          </ac:spMkLst>
        </pc:spChg>
        <pc:spChg chg="mod">
          <ac:chgData name="Thomas Stensitzki" userId="75cafe6b-2f2a-469b-85c4-eec3b9c972ba" providerId="ADAL" clId="{84A5A1CF-D4D8-4DEE-82E8-21007BEBD9EB}" dt="2021-11-27T14:17:07.632" v="1974" actId="20577"/>
          <ac:spMkLst>
            <pc:docMk/>
            <pc:sldMk cId="2871808218" sldId="584"/>
            <ac:spMk id="5" creationId="{C24DACB5-1BEC-4C86-9652-BAFD8DE56FEF}"/>
          </ac:spMkLst>
        </pc:spChg>
      </pc:sldChg>
      <pc:sldChg chg="addSp modSp new mod modTransition">
        <pc:chgData name="Thomas Stensitzki" userId="75cafe6b-2f2a-469b-85c4-eec3b9c972ba" providerId="ADAL" clId="{84A5A1CF-D4D8-4DEE-82E8-21007BEBD9EB}" dt="2021-11-27T14:22:00.443" v="2304"/>
        <pc:sldMkLst>
          <pc:docMk/>
          <pc:sldMk cId="180834030" sldId="585"/>
        </pc:sldMkLst>
        <pc:spChg chg="mod">
          <ac:chgData name="Thomas Stensitzki" userId="75cafe6b-2f2a-469b-85c4-eec3b9c972ba" providerId="ADAL" clId="{84A5A1CF-D4D8-4DEE-82E8-21007BEBD9EB}" dt="2021-11-27T14:07:09.424" v="1824"/>
          <ac:spMkLst>
            <pc:docMk/>
            <pc:sldMk cId="180834030" sldId="585"/>
            <ac:spMk id="2" creationId="{E8DB5779-710D-47B7-BEE0-A2BD7EFC4B91}"/>
          </ac:spMkLst>
        </pc:spChg>
        <pc:spChg chg="mod">
          <ac:chgData name="Thomas Stensitzki" userId="75cafe6b-2f2a-469b-85c4-eec3b9c972ba" providerId="ADAL" clId="{84A5A1CF-D4D8-4DEE-82E8-21007BEBD9EB}" dt="2021-11-27T14:07:42.191" v="1871" actId="20577"/>
          <ac:spMkLst>
            <pc:docMk/>
            <pc:sldMk cId="180834030" sldId="585"/>
            <ac:spMk id="3" creationId="{B9A288B9-3A87-4AE9-A4F2-653B4EF45367}"/>
          </ac:spMkLst>
        </pc:spChg>
        <pc:picChg chg="add mod">
          <ac:chgData name="Thomas Stensitzki" userId="75cafe6b-2f2a-469b-85c4-eec3b9c972ba" providerId="ADAL" clId="{84A5A1CF-D4D8-4DEE-82E8-21007BEBD9EB}" dt="2021-11-27T14:08:13.808" v="1876" actId="1440"/>
          <ac:picMkLst>
            <pc:docMk/>
            <pc:sldMk cId="180834030" sldId="585"/>
            <ac:picMk id="11266" creationId="{274DE652-CAF4-45CE-B60A-B83D8A719A2C}"/>
          </ac:picMkLst>
        </pc:picChg>
      </pc:sldChg>
      <pc:sldChg chg="addSp delSp modSp new mod modTransition">
        <pc:chgData name="Thomas Stensitzki" userId="75cafe6b-2f2a-469b-85c4-eec3b9c972ba" providerId="ADAL" clId="{84A5A1CF-D4D8-4DEE-82E8-21007BEBD9EB}" dt="2021-11-27T14:22:00.443" v="2304"/>
        <pc:sldMkLst>
          <pc:docMk/>
          <pc:sldMk cId="3096191333" sldId="586"/>
        </pc:sldMkLst>
        <pc:spChg chg="mod">
          <ac:chgData name="Thomas Stensitzki" userId="75cafe6b-2f2a-469b-85c4-eec3b9c972ba" providerId="ADAL" clId="{84A5A1CF-D4D8-4DEE-82E8-21007BEBD9EB}" dt="2021-11-27T14:11:38.062" v="1920"/>
          <ac:spMkLst>
            <pc:docMk/>
            <pc:sldMk cId="3096191333" sldId="586"/>
            <ac:spMk id="2" creationId="{78748F36-1DF5-41F2-9E1C-0A31A41DB543}"/>
          </ac:spMkLst>
        </pc:spChg>
        <pc:spChg chg="del">
          <ac:chgData name="Thomas Stensitzki" userId="75cafe6b-2f2a-469b-85c4-eec3b9c972ba" providerId="ADAL" clId="{84A5A1CF-D4D8-4DEE-82E8-21007BEBD9EB}" dt="2021-11-27T14:11:40.732" v="1921" actId="478"/>
          <ac:spMkLst>
            <pc:docMk/>
            <pc:sldMk cId="3096191333" sldId="586"/>
            <ac:spMk id="3" creationId="{3CF01E57-C6F5-4DDA-9DDB-1EFFE2DB8090}"/>
          </ac:spMkLst>
        </pc:spChg>
        <pc:picChg chg="add mod">
          <ac:chgData name="Thomas Stensitzki" userId="75cafe6b-2f2a-469b-85c4-eec3b9c972ba" providerId="ADAL" clId="{84A5A1CF-D4D8-4DEE-82E8-21007BEBD9EB}" dt="2021-11-27T14:12:10.837" v="1929" actId="1440"/>
          <ac:picMkLst>
            <pc:docMk/>
            <pc:sldMk cId="3096191333" sldId="586"/>
            <ac:picMk id="12290" creationId="{57FE6E95-E038-4854-B045-ADEB442E203A}"/>
          </ac:picMkLst>
        </pc:picChg>
      </pc:sldChg>
      <pc:sldChg chg="modSp add mod modTransition">
        <pc:chgData name="Thomas Stensitzki" userId="75cafe6b-2f2a-469b-85c4-eec3b9c972ba" providerId="ADAL" clId="{84A5A1CF-D4D8-4DEE-82E8-21007BEBD9EB}" dt="2021-11-27T14:22:00.443" v="2304"/>
        <pc:sldMkLst>
          <pc:docMk/>
          <pc:sldMk cId="3386111181" sldId="587"/>
        </pc:sldMkLst>
        <pc:spChg chg="mod">
          <ac:chgData name="Thomas Stensitzki" userId="75cafe6b-2f2a-469b-85c4-eec3b9c972ba" providerId="ADAL" clId="{84A5A1CF-D4D8-4DEE-82E8-21007BEBD9EB}" dt="2021-11-27T14:17:22.057" v="1978" actId="14100"/>
          <ac:spMkLst>
            <pc:docMk/>
            <pc:sldMk cId="3386111181" sldId="587"/>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3088514375" sldId="588"/>
        </pc:sldMkLst>
        <pc:spChg chg="mod">
          <ac:chgData name="Thomas Stensitzki" userId="75cafe6b-2f2a-469b-85c4-eec3b9c972ba" providerId="ADAL" clId="{84A5A1CF-D4D8-4DEE-82E8-21007BEBD9EB}" dt="2021-11-27T14:18:32.281" v="2024" actId="1035"/>
          <ac:spMkLst>
            <pc:docMk/>
            <pc:sldMk cId="3088514375" sldId="588"/>
            <ac:spMk id="2" creationId="{909DC09D-B9A6-4493-9A72-1CA7ECB1F5CA}"/>
          </ac:spMkLst>
        </pc:spChg>
        <pc:spChg chg="mod">
          <ac:chgData name="Thomas Stensitzki" userId="75cafe6b-2f2a-469b-85c4-eec3b9c972ba" providerId="ADAL" clId="{84A5A1CF-D4D8-4DEE-82E8-21007BEBD9EB}" dt="2021-11-27T14:18:35.407" v="2026" actId="20577"/>
          <ac:spMkLst>
            <pc:docMk/>
            <pc:sldMk cId="3088514375" sldId="588"/>
            <ac:spMk id="5" creationId="{C24DACB5-1BEC-4C86-9652-BAFD8DE56FEF}"/>
          </ac:spMkLst>
        </pc:spChg>
      </pc:sldChg>
      <pc:sldChg chg="modSp add mod ord modTransition">
        <pc:chgData name="Thomas Stensitzki" userId="75cafe6b-2f2a-469b-85c4-eec3b9c972ba" providerId="ADAL" clId="{84A5A1CF-D4D8-4DEE-82E8-21007BEBD9EB}" dt="2021-11-27T14:22:00.443" v="2304"/>
        <pc:sldMkLst>
          <pc:docMk/>
          <pc:sldMk cId="1790374027" sldId="589"/>
        </pc:sldMkLst>
        <pc:spChg chg="mod">
          <ac:chgData name="Thomas Stensitzki" userId="75cafe6b-2f2a-469b-85c4-eec3b9c972ba" providerId="ADAL" clId="{84A5A1CF-D4D8-4DEE-82E8-21007BEBD9EB}" dt="2021-11-27T14:19:04.818" v="2059" actId="1035"/>
          <ac:spMkLst>
            <pc:docMk/>
            <pc:sldMk cId="1790374027" sldId="589"/>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918908708" sldId="590"/>
        </pc:sldMkLst>
        <pc:spChg chg="mod">
          <ac:chgData name="Thomas Stensitzki" userId="75cafe6b-2f2a-469b-85c4-eec3b9c972ba" providerId="ADAL" clId="{84A5A1CF-D4D8-4DEE-82E8-21007BEBD9EB}" dt="2021-11-27T14:19:38.173" v="2125" actId="14100"/>
          <ac:spMkLst>
            <pc:docMk/>
            <pc:sldMk cId="918908708" sldId="590"/>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454032179" sldId="591"/>
        </pc:sldMkLst>
        <pc:spChg chg="mod">
          <ac:chgData name="Thomas Stensitzki" userId="75cafe6b-2f2a-469b-85c4-eec3b9c972ba" providerId="ADAL" clId="{84A5A1CF-D4D8-4DEE-82E8-21007BEBD9EB}" dt="2021-11-27T14:19:25.306" v="2099" actId="1036"/>
          <ac:spMkLst>
            <pc:docMk/>
            <pc:sldMk cId="454032179" sldId="591"/>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999287501" sldId="592"/>
        </pc:sldMkLst>
        <pc:spChg chg="mod">
          <ac:chgData name="Thomas Stensitzki" userId="75cafe6b-2f2a-469b-85c4-eec3b9c972ba" providerId="ADAL" clId="{84A5A1CF-D4D8-4DEE-82E8-21007BEBD9EB}" dt="2021-11-27T14:20:44.068" v="2152" actId="14100"/>
          <ac:spMkLst>
            <pc:docMk/>
            <pc:sldMk cId="999287501" sldId="592"/>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216933282" sldId="593"/>
        </pc:sldMkLst>
        <pc:spChg chg="mod">
          <ac:chgData name="Thomas Stensitzki" userId="75cafe6b-2f2a-469b-85c4-eec3b9c972ba" providerId="ADAL" clId="{84A5A1CF-D4D8-4DEE-82E8-21007BEBD9EB}" dt="2021-11-27T14:21:02.006" v="2205" actId="1036"/>
          <ac:spMkLst>
            <pc:docMk/>
            <pc:sldMk cId="216933282" sldId="593"/>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1858708233" sldId="594"/>
        </pc:sldMkLst>
        <pc:spChg chg="mod">
          <ac:chgData name="Thomas Stensitzki" userId="75cafe6b-2f2a-469b-85c4-eec3b9c972ba" providerId="ADAL" clId="{84A5A1CF-D4D8-4DEE-82E8-21007BEBD9EB}" dt="2021-11-27T14:21:20.618" v="2228" actId="14100"/>
          <ac:spMkLst>
            <pc:docMk/>
            <pc:sldMk cId="1858708233" sldId="594"/>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3220276594" sldId="595"/>
        </pc:sldMkLst>
        <pc:spChg chg="mod">
          <ac:chgData name="Thomas Stensitzki" userId="75cafe6b-2f2a-469b-85c4-eec3b9c972ba" providerId="ADAL" clId="{84A5A1CF-D4D8-4DEE-82E8-21007BEBD9EB}" dt="2021-11-27T14:21:33.092" v="2262" actId="1036"/>
          <ac:spMkLst>
            <pc:docMk/>
            <pc:sldMk cId="3220276594" sldId="595"/>
            <ac:spMk id="2" creationId="{909DC09D-B9A6-4493-9A72-1CA7ECB1F5CA}"/>
          </ac:spMkLst>
        </pc:spChg>
      </pc:sldChg>
      <pc:sldChg chg="modSp add mod modTransition">
        <pc:chgData name="Thomas Stensitzki" userId="75cafe6b-2f2a-469b-85c4-eec3b9c972ba" providerId="ADAL" clId="{84A5A1CF-D4D8-4DEE-82E8-21007BEBD9EB}" dt="2021-11-27T14:22:00.443" v="2304"/>
        <pc:sldMkLst>
          <pc:docMk/>
          <pc:sldMk cId="1052203246" sldId="596"/>
        </pc:sldMkLst>
        <pc:spChg chg="mod">
          <ac:chgData name="Thomas Stensitzki" userId="75cafe6b-2f2a-469b-85c4-eec3b9c972ba" providerId="ADAL" clId="{84A5A1CF-D4D8-4DEE-82E8-21007BEBD9EB}" dt="2021-11-27T14:21:43.352" v="2283" actId="1035"/>
          <ac:spMkLst>
            <pc:docMk/>
            <pc:sldMk cId="1052203246" sldId="596"/>
            <ac:spMk id="2" creationId="{909DC09D-B9A6-4493-9A72-1CA7ECB1F5CA}"/>
          </ac:spMkLst>
        </pc:spChg>
      </pc:sldChg>
      <pc:sldChg chg="modSp add mod ord modTransition">
        <pc:chgData name="Thomas Stensitzki" userId="75cafe6b-2f2a-469b-85c4-eec3b9c972ba" providerId="ADAL" clId="{84A5A1CF-D4D8-4DEE-82E8-21007BEBD9EB}" dt="2021-11-27T14:22:00.443" v="2304"/>
        <pc:sldMkLst>
          <pc:docMk/>
          <pc:sldMk cId="3073976506" sldId="597"/>
        </pc:sldMkLst>
        <pc:spChg chg="mod">
          <ac:chgData name="Thomas Stensitzki" userId="75cafe6b-2f2a-469b-85c4-eec3b9c972ba" providerId="ADAL" clId="{84A5A1CF-D4D8-4DEE-82E8-21007BEBD9EB}" dt="2021-11-27T14:21:54.762" v="2303" actId="1036"/>
          <ac:spMkLst>
            <pc:docMk/>
            <pc:sldMk cId="3073976506" sldId="597"/>
            <ac:spMk id="2" creationId="{909DC09D-B9A6-4493-9A72-1CA7ECB1F5CA}"/>
          </ac:spMkLst>
        </pc:spChg>
      </pc:sldChg>
      <pc:sldChg chg="modSp add mod ord">
        <pc:chgData name="Thomas Stensitzki" userId="75cafe6b-2f2a-469b-85c4-eec3b9c972ba" providerId="ADAL" clId="{84A5A1CF-D4D8-4DEE-82E8-21007BEBD9EB}" dt="2021-11-27T14:22:54.095" v="2334" actId="1036"/>
        <pc:sldMkLst>
          <pc:docMk/>
          <pc:sldMk cId="1359738840" sldId="598"/>
        </pc:sldMkLst>
        <pc:spChg chg="mod">
          <ac:chgData name="Thomas Stensitzki" userId="75cafe6b-2f2a-469b-85c4-eec3b9c972ba" providerId="ADAL" clId="{84A5A1CF-D4D8-4DEE-82E8-21007BEBD9EB}" dt="2021-11-27T14:22:54.095" v="2334" actId="1036"/>
          <ac:spMkLst>
            <pc:docMk/>
            <pc:sldMk cId="1359738840" sldId="598"/>
            <ac:spMk id="2" creationId="{909DC09D-B9A6-4493-9A72-1CA7ECB1F5CA}"/>
          </ac:spMkLst>
        </pc:spChg>
      </pc:sldChg>
      <pc:sldChg chg="modSp add mod ord">
        <pc:chgData name="Thomas Stensitzki" userId="75cafe6b-2f2a-469b-85c4-eec3b9c972ba" providerId="ADAL" clId="{84A5A1CF-D4D8-4DEE-82E8-21007BEBD9EB}" dt="2021-11-27T14:23:05.860" v="2358" actId="1035"/>
        <pc:sldMkLst>
          <pc:docMk/>
          <pc:sldMk cId="497042959" sldId="599"/>
        </pc:sldMkLst>
        <pc:spChg chg="mod">
          <ac:chgData name="Thomas Stensitzki" userId="75cafe6b-2f2a-469b-85c4-eec3b9c972ba" providerId="ADAL" clId="{84A5A1CF-D4D8-4DEE-82E8-21007BEBD9EB}" dt="2021-11-27T14:23:05.860" v="2358" actId="1035"/>
          <ac:spMkLst>
            <pc:docMk/>
            <pc:sldMk cId="497042959" sldId="599"/>
            <ac:spMk id="2" creationId="{909DC09D-B9A6-4493-9A72-1CA7ECB1F5CA}"/>
          </ac:spMkLst>
        </pc:spChg>
      </pc:sldChg>
      <pc:sldChg chg="modSp add mod ord">
        <pc:chgData name="Thomas Stensitzki" userId="75cafe6b-2f2a-469b-85c4-eec3b9c972ba" providerId="ADAL" clId="{84A5A1CF-D4D8-4DEE-82E8-21007BEBD9EB}" dt="2021-11-27T14:23:20.736" v="2397" actId="1036"/>
        <pc:sldMkLst>
          <pc:docMk/>
          <pc:sldMk cId="3647128677" sldId="600"/>
        </pc:sldMkLst>
        <pc:spChg chg="mod">
          <ac:chgData name="Thomas Stensitzki" userId="75cafe6b-2f2a-469b-85c4-eec3b9c972ba" providerId="ADAL" clId="{84A5A1CF-D4D8-4DEE-82E8-21007BEBD9EB}" dt="2021-11-27T14:23:20.736" v="2397" actId="1036"/>
          <ac:spMkLst>
            <pc:docMk/>
            <pc:sldMk cId="3647128677" sldId="600"/>
            <ac:spMk id="2" creationId="{909DC09D-B9A6-4493-9A72-1CA7ECB1F5CA}"/>
          </ac:spMkLst>
        </pc:spChg>
      </pc:sldChg>
      <pc:sldChg chg="modSp add mod ord">
        <pc:chgData name="Thomas Stensitzki" userId="75cafe6b-2f2a-469b-85c4-eec3b9c972ba" providerId="ADAL" clId="{84A5A1CF-D4D8-4DEE-82E8-21007BEBD9EB}" dt="2021-11-27T14:23:30.821" v="2425" actId="1035"/>
        <pc:sldMkLst>
          <pc:docMk/>
          <pc:sldMk cId="2742369230" sldId="601"/>
        </pc:sldMkLst>
        <pc:spChg chg="mod">
          <ac:chgData name="Thomas Stensitzki" userId="75cafe6b-2f2a-469b-85c4-eec3b9c972ba" providerId="ADAL" clId="{84A5A1CF-D4D8-4DEE-82E8-21007BEBD9EB}" dt="2021-11-27T14:23:30.821" v="2425" actId="1035"/>
          <ac:spMkLst>
            <pc:docMk/>
            <pc:sldMk cId="2742369230" sldId="601"/>
            <ac:spMk id="2" creationId="{909DC09D-B9A6-4493-9A72-1CA7ECB1F5CA}"/>
          </ac:spMkLst>
        </pc:spChg>
      </pc:sldChg>
      <pc:sldChg chg="modSp add mod ord">
        <pc:chgData name="Thomas Stensitzki" userId="75cafe6b-2f2a-469b-85c4-eec3b9c972ba" providerId="ADAL" clId="{84A5A1CF-D4D8-4DEE-82E8-21007BEBD9EB}" dt="2021-11-27T14:23:41.830" v="2446" actId="1036"/>
        <pc:sldMkLst>
          <pc:docMk/>
          <pc:sldMk cId="525318874" sldId="602"/>
        </pc:sldMkLst>
        <pc:spChg chg="mod">
          <ac:chgData name="Thomas Stensitzki" userId="75cafe6b-2f2a-469b-85c4-eec3b9c972ba" providerId="ADAL" clId="{84A5A1CF-D4D8-4DEE-82E8-21007BEBD9EB}" dt="2021-11-27T14:23:41.830" v="2446" actId="1036"/>
          <ac:spMkLst>
            <pc:docMk/>
            <pc:sldMk cId="525318874" sldId="602"/>
            <ac:spMk id="2" creationId="{909DC09D-B9A6-4493-9A72-1CA7ECB1F5CA}"/>
          </ac:spMkLst>
        </pc:spChg>
      </pc:sldChg>
      <pc:sldChg chg="modSp add mod ord">
        <pc:chgData name="Thomas Stensitzki" userId="75cafe6b-2f2a-469b-85c4-eec3b9c972ba" providerId="ADAL" clId="{84A5A1CF-D4D8-4DEE-82E8-21007BEBD9EB}" dt="2021-11-27T14:23:59.425" v="2472" actId="14100"/>
        <pc:sldMkLst>
          <pc:docMk/>
          <pc:sldMk cId="4145302730" sldId="603"/>
        </pc:sldMkLst>
        <pc:spChg chg="mod">
          <ac:chgData name="Thomas Stensitzki" userId="75cafe6b-2f2a-469b-85c4-eec3b9c972ba" providerId="ADAL" clId="{84A5A1CF-D4D8-4DEE-82E8-21007BEBD9EB}" dt="2021-11-27T14:23:59.425" v="2472" actId="14100"/>
          <ac:spMkLst>
            <pc:docMk/>
            <pc:sldMk cId="4145302730" sldId="603"/>
            <ac:spMk id="2" creationId="{909DC09D-B9A6-4493-9A72-1CA7ECB1F5CA}"/>
          </ac:spMkLst>
        </pc:spChg>
      </pc:sldChg>
      <pc:sldChg chg="modSp add mod">
        <pc:chgData name="Thomas Stensitzki" userId="75cafe6b-2f2a-469b-85c4-eec3b9c972ba" providerId="ADAL" clId="{84A5A1CF-D4D8-4DEE-82E8-21007BEBD9EB}" dt="2021-11-27T14:24:31.639" v="2501" actId="1036"/>
        <pc:sldMkLst>
          <pc:docMk/>
          <pc:sldMk cId="166632333" sldId="604"/>
        </pc:sldMkLst>
        <pc:spChg chg="mod">
          <ac:chgData name="Thomas Stensitzki" userId="75cafe6b-2f2a-469b-85c4-eec3b9c972ba" providerId="ADAL" clId="{84A5A1CF-D4D8-4DEE-82E8-21007BEBD9EB}" dt="2021-11-27T14:24:31.639" v="2501" actId="1036"/>
          <ac:spMkLst>
            <pc:docMk/>
            <pc:sldMk cId="166632333" sldId="604"/>
            <ac:spMk id="2" creationId="{909DC09D-B9A6-4493-9A72-1CA7ECB1F5CA}"/>
          </ac:spMkLst>
        </pc:spChg>
      </pc:sldChg>
      <pc:sldChg chg="modSp add mod">
        <pc:chgData name="Thomas Stensitzki" userId="75cafe6b-2f2a-469b-85c4-eec3b9c972ba" providerId="ADAL" clId="{84A5A1CF-D4D8-4DEE-82E8-21007BEBD9EB}" dt="2021-11-27T14:24:41.132" v="2529" actId="1035"/>
        <pc:sldMkLst>
          <pc:docMk/>
          <pc:sldMk cId="2150546359" sldId="605"/>
        </pc:sldMkLst>
        <pc:spChg chg="mod">
          <ac:chgData name="Thomas Stensitzki" userId="75cafe6b-2f2a-469b-85c4-eec3b9c972ba" providerId="ADAL" clId="{84A5A1CF-D4D8-4DEE-82E8-21007BEBD9EB}" dt="2021-11-27T14:24:41.132" v="2529" actId="1035"/>
          <ac:spMkLst>
            <pc:docMk/>
            <pc:sldMk cId="2150546359" sldId="605"/>
            <ac:spMk id="2" creationId="{909DC09D-B9A6-4493-9A72-1CA7ECB1F5CA}"/>
          </ac:spMkLst>
        </pc:spChg>
      </pc:sldChg>
      <pc:sldChg chg="modSp add mod ord">
        <pc:chgData name="Thomas Stensitzki" userId="75cafe6b-2f2a-469b-85c4-eec3b9c972ba" providerId="ADAL" clId="{84A5A1CF-D4D8-4DEE-82E8-21007BEBD9EB}" dt="2021-11-27T14:24:55.538" v="2556" actId="1035"/>
        <pc:sldMkLst>
          <pc:docMk/>
          <pc:sldMk cId="2386028982" sldId="606"/>
        </pc:sldMkLst>
        <pc:spChg chg="mod">
          <ac:chgData name="Thomas Stensitzki" userId="75cafe6b-2f2a-469b-85c4-eec3b9c972ba" providerId="ADAL" clId="{84A5A1CF-D4D8-4DEE-82E8-21007BEBD9EB}" dt="2021-11-27T14:24:55.538" v="2556" actId="1035"/>
          <ac:spMkLst>
            <pc:docMk/>
            <pc:sldMk cId="2386028982" sldId="606"/>
            <ac:spMk id="2" creationId="{909DC09D-B9A6-4493-9A72-1CA7ECB1F5CA}"/>
          </ac:spMkLst>
        </pc:spChg>
      </pc:sldChg>
      <pc:sldChg chg="modSp add mod ord">
        <pc:chgData name="Thomas Stensitzki" userId="75cafe6b-2f2a-469b-85c4-eec3b9c972ba" providerId="ADAL" clId="{84A5A1CF-D4D8-4DEE-82E8-21007BEBD9EB}" dt="2021-11-27T14:25:19.875" v="2598" actId="6549"/>
        <pc:sldMkLst>
          <pc:docMk/>
          <pc:sldMk cId="2597390730" sldId="607"/>
        </pc:sldMkLst>
        <pc:spChg chg="mod">
          <ac:chgData name="Thomas Stensitzki" userId="75cafe6b-2f2a-469b-85c4-eec3b9c972ba" providerId="ADAL" clId="{84A5A1CF-D4D8-4DEE-82E8-21007BEBD9EB}" dt="2021-11-27T14:25:16.340" v="2596" actId="14100"/>
          <ac:spMkLst>
            <pc:docMk/>
            <pc:sldMk cId="2597390730" sldId="607"/>
            <ac:spMk id="2" creationId="{909DC09D-B9A6-4493-9A72-1CA7ECB1F5CA}"/>
          </ac:spMkLst>
        </pc:spChg>
        <pc:spChg chg="mod">
          <ac:chgData name="Thomas Stensitzki" userId="75cafe6b-2f2a-469b-85c4-eec3b9c972ba" providerId="ADAL" clId="{84A5A1CF-D4D8-4DEE-82E8-21007BEBD9EB}" dt="2021-11-27T14:25:19.875" v="2598" actId="6549"/>
          <ac:spMkLst>
            <pc:docMk/>
            <pc:sldMk cId="2597390730" sldId="607"/>
            <ac:spMk id="5" creationId="{C24DACB5-1BEC-4C86-9652-BAFD8DE56FEF}"/>
          </ac:spMkLst>
        </pc:spChg>
      </pc:sldChg>
    </pc:docChg>
  </pc:docChgLst>
  <pc:docChgLst>
    <pc:chgData name="Thomas Stensitzki" userId="75cafe6b-2f2a-469b-85c4-eec3b9c972ba" providerId="ADAL" clId="{EF5284BB-E924-47D6-B186-EC378FA380D2}"/>
    <pc:docChg chg="undo redo custSel addSld delSld modSld sldOrd addSection modSection">
      <pc:chgData name="Thomas Stensitzki" userId="75cafe6b-2f2a-469b-85c4-eec3b9c972ba" providerId="ADAL" clId="{EF5284BB-E924-47D6-B186-EC378FA380D2}" dt="2023-05-25T15:52:22.583" v="5170" actId="729"/>
      <pc:docMkLst>
        <pc:docMk/>
      </pc:docMkLst>
      <pc:sldChg chg="addSp modSp mod">
        <pc:chgData name="Thomas Stensitzki" userId="75cafe6b-2f2a-469b-85c4-eec3b9c972ba" providerId="ADAL" clId="{EF5284BB-E924-47D6-B186-EC378FA380D2}" dt="2023-05-25T11:09:09.332" v="4311" actId="1076"/>
        <pc:sldMkLst>
          <pc:docMk/>
          <pc:sldMk cId="671489701" sldId="256"/>
        </pc:sldMkLst>
        <pc:spChg chg="mod">
          <ac:chgData name="Thomas Stensitzki" userId="75cafe6b-2f2a-469b-85c4-eec3b9c972ba" providerId="ADAL" clId="{EF5284BB-E924-47D6-B186-EC378FA380D2}" dt="2023-04-22T12:48:02.069" v="13" actId="20577"/>
          <ac:spMkLst>
            <pc:docMk/>
            <pc:sldMk cId="671489701" sldId="256"/>
            <ac:spMk id="3" creationId="{CBA95633-B02D-4A15-A8B1-A38E0A70FD27}"/>
          </ac:spMkLst>
        </pc:spChg>
        <pc:picChg chg="add mod">
          <ac:chgData name="Thomas Stensitzki" userId="75cafe6b-2f2a-469b-85c4-eec3b9c972ba" providerId="ADAL" clId="{EF5284BB-E924-47D6-B186-EC378FA380D2}" dt="2023-05-25T11:09:09.332" v="4311" actId="1076"/>
          <ac:picMkLst>
            <pc:docMk/>
            <pc:sldMk cId="671489701" sldId="256"/>
            <ac:picMk id="5" creationId="{C13428CA-74A7-C843-3D12-E6FB7CD644DB}"/>
          </ac:picMkLst>
        </pc:picChg>
      </pc:sldChg>
      <pc:sldChg chg="modSp mod">
        <pc:chgData name="Thomas Stensitzki" userId="75cafe6b-2f2a-469b-85c4-eec3b9c972ba" providerId="ADAL" clId="{EF5284BB-E924-47D6-B186-EC378FA380D2}" dt="2023-05-25T11:13:02.937" v="4317" actId="6549"/>
        <pc:sldMkLst>
          <pc:docMk/>
          <pc:sldMk cId="2855324227" sldId="257"/>
        </pc:sldMkLst>
        <pc:graphicFrameChg chg="mod modGraphic">
          <ac:chgData name="Thomas Stensitzki" userId="75cafe6b-2f2a-469b-85c4-eec3b9c972ba" providerId="ADAL" clId="{EF5284BB-E924-47D6-B186-EC378FA380D2}" dt="2023-05-25T11:13:02.937" v="4317" actId="6549"/>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EF5284BB-E924-47D6-B186-EC378FA380D2}" dt="2023-04-22T12:49:12.555" v="29" actId="20577"/>
        <pc:sldMkLst>
          <pc:docMk/>
          <pc:sldMk cId="3332792154" sldId="258"/>
        </pc:sldMkLst>
        <pc:spChg chg="mod">
          <ac:chgData name="Thomas Stensitzki" userId="75cafe6b-2f2a-469b-85c4-eec3b9c972ba" providerId="ADAL" clId="{EF5284BB-E924-47D6-B186-EC378FA380D2}" dt="2023-04-22T12:49:12.555" v="29" actId="20577"/>
          <ac:spMkLst>
            <pc:docMk/>
            <pc:sldMk cId="3332792154" sldId="258"/>
            <ac:spMk id="3" creationId="{3A5A44EB-7FB9-473A-8ED3-C49DDD2E65AB}"/>
          </ac:spMkLst>
        </pc:spChg>
      </pc:sldChg>
      <pc:sldChg chg="addSp delSp modSp mod modShow">
        <pc:chgData name="Thomas Stensitzki" userId="75cafe6b-2f2a-469b-85c4-eec3b9c972ba" providerId="ADAL" clId="{EF5284BB-E924-47D6-B186-EC378FA380D2}" dt="2023-05-25T14:36:53.799" v="5042" actId="478"/>
        <pc:sldMkLst>
          <pc:docMk/>
          <pc:sldMk cId="1545829058" sldId="259"/>
        </pc:sldMkLst>
        <pc:spChg chg="del">
          <ac:chgData name="Thomas Stensitzki" userId="75cafe6b-2f2a-469b-85c4-eec3b9c972ba" providerId="ADAL" clId="{EF5284BB-E924-47D6-B186-EC378FA380D2}" dt="2023-05-25T14:36:51.793" v="5041" actId="478"/>
          <ac:spMkLst>
            <pc:docMk/>
            <pc:sldMk cId="1545829058" sldId="259"/>
            <ac:spMk id="2" creationId="{72256567-F024-492F-B46B-D63A1E867178}"/>
          </ac:spMkLst>
        </pc:spChg>
        <pc:spChg chg="add del mod">
          <ac:chgData name="Thomas Stensitzki" userId="75cafe6b-2f2a-469b-85c4-eec3b9c972ba" providerId="ADAL" clId="{EF5284BB-E924-47D6-B186-EC378FA380D2}" dt="2023-05-25T14:36:53.799" v="5042" actId="478"/>
          <ac:spMkLst>
            <pc:docMk/>
            <pc:sldMk cId="1545829058" sldId="259"/>
            <ac:spMk id="5" creationId="{3F167C4A-893C-6682-23DD-52FFDC5B0F3B}"/>
          </ac:spMkLst>
        </pc:spChg>
        <pc:picChg chg="del">
          <ac:chgData name="Thomas Stensitzki" userId="75cafe6b-2f2a-469b-85c4-eec3b9c972ba" providerId="ADAL" clId="{EF5284BB-E924-47D6-B186-EC378FA380D2}" dt="2023-05-05T13:31:00.706" v="32" actId="478"/>
          <ac:picMkLst>
            <pc:docMk/>
            <pc:sldMk cId="1545829058" sldId="259"/>
            <ac:picMk id="4" creationId="{31DC9F61-9044-6FE5-0374-686D575A8A28}"/>
          </ac:picMkLst>
        </pc:picChg>
      </pc:sldChg>
      <pc:sldChg chg="addSp modSp mod">
        <pc:chgData name="Thomas Stensitzki" userId="75cafe6b-2f2a-469b-85c4-eec3b9c972ba" providerId="ADAL" clId="{EF5284BB-E924-47D6-B186-EC378FA380D2}" dt="2023-05-25T11:24:57.393" v="4641" actId="1076"/>
        <pc:sldMkLst>
          <pc:docMk/>
          <pc:sldMk cId="2698998357" sldId="260"/>
        </pc:sldMkLst>
        <pc:spChg chg="mod">
          <ac:chgData name="Thomas Stensitzki" userId="75cafe6b-2f2a-469b-85c4-eec3b9c972ba" providerId="ADAL" clId="{EF5284BB-E924-47D6-B186-EC378FA380D2}" dt="2023-05-05T13:33:43.085" v="165"/>
          <ac:spMkLst>
            <pc:docMk/>
            <pc:sldMk cId="2698998357" sldId="260"/>
            <ac:spMk id="4" creationId="{F3A15CBD-C746-44A3-A4F0-4898CE2F02E6}"/>
          </ac:spMkLst>
        </pc:spChg>
        <pc:spChg chg="mod">
          <ac:chgData name="Thomas Stensitzki" userId="75cafe6b-2f2a-469b-85c4-eec3b9c972ba" providerId="ADAL" clId="{EF5284BB-E924-47D6-B186-EC378FA380D2}" dt="2023-05-05T13:33:50.808" v="183" actId="5793"/>
          <ac:spMkLst>
            <pc:docMk/>
            <pc:sldMk cId="2698998357" sldId="260"/>
            <ac:spMk id="5" creationId="{F3459BE7-1731-4733-A912-12977C68CFD6}"/>
          </ac:spMkLst>
        </pc:spChg>
        <pc:picChg chg="add mod">
          <ac:chgData name="Thomas Stensitzki" userId="75cafe6b-2f2a-469b-85c4-eec3b9c972ba" providerId="ADAL" clId="{EF5284BB-E924-47D6-B186-EC378FA380D2}" dt="2023-05-25T11:24:57.393" v="4641" actId="1076"/>
          <ac:picMkLst>
            <pc:docMk/>
            <pc:sldMk cId="2698998357" sldId="260"/>
            <ac:picMk id="2" creationId="{2D4F20BA-957A-E4A8-5973-4395A784304B}"/>
          </ac:picMkLst>
        </pc:picChg>
      </pc:sldChg>
      <pc:sldChg chg="addSp modSp mod">
        <pc:chgData name="Thomas Stensitzki" userId="75cafe6b-2f2a-469b-85c4-eec3b9c972ba" providerId="ADAL" clId="{EF5284BB-E924-47D6-B186-EC378FA380D2}" dt="2023-05-25T11:25:05.591" v="4642"/>
        <pc:sldMkLst>
          <pc:docMk/>
          <pc:sldMk cId="4007670073" sldId="268"/>
        </pc:sldMkLst>
        <pc:spChg chg="mod">
          <ac:chgData name="Thomas Stensitzki" userId="75cafe6b-2f2a-469b-85c4-eec3b9c972ba" providerId="ADAL" clId="{EF5284BB-E924-47D6-B186-EC378FA380D2}" dt="2023-05-05T13:33:57.816" v="185" actId="6549"/>
          <ac:spMkLst>
            <pc:docMk/>
            <pc:sldMk cId="4007670073" sldId="268"/>
            <ac:spMk id="5" creationId="{F3459BE7-1731-4733-A912-12977C68CFD6}"/>
          </ac:spMkLst>
        </pc:spChg>
        <pc:picChg chg="add mod">
          <ac:chgData name="Thomas Stensitzki" userId="75cafe6b-2f2a-469b-85c4-eec3b9c972ba" providerId="ADAL" clId="{EF5284BB-E924-47D6-B186-EC378FA380D2}" dt="2023-05-25T11:25:05.591" v="4642"/>
          <ac:picMkLst>
            <pc:docMk/>
            <pc:sldMk cId="4007670073" sldId="268"/>
            <ac:picMk id="3" creationId="{9CE283F6-AC42-BB12-8269-56DA34520BEB}"/>
          </ac:picMkLst>
        </pc:picChg>
      </pc:sldChg>
      <pc:sldChg chg="modSp mod modShow">
        <pc:chgData name="Thomas Stensitzki" userId="75cafe6b-2f2a-469b-85c4-eec3b9c972ba" providerId="ADAL" clId="{EF5284BB-E924-47D6-B186-EC378FA380D2}" dt="2023-05-25T15:52:22.583" v="5170" actId="729"/>
        <pc:sldMkLst>
          <pc:docMk/>
          <pc:sldMk cId="2721051844" sldId="269"/>
        </pc:sldMkLst>
        <pc:spChg chg="mod">
          <ac:chgData name="Thomas Stensitzki" userId="75cafe6b-2f2a-469b-85c4-eec3b9c972ba" providerId="ADAL" clId="{EF5284BB-E924-47D6-B186-EC378FA380D2}" dt="2023-04-22T12:48:42.474" v="20" actId="3626"/>
          <ac:spMkLst>
            <pc:docMk/>
            <pc:sldMk cId="2721051844" sldId="269"/>
            <ac:spMk id="5" creationId="{C24DACB5-1BEC-4C86-9652-BAFD8DE56FEF}"/>
          </ac:spMkLst>
        </pc:spChg>
      </pc:sldChg>
      <pc:sldChg chg="modSp mod">
        <pc:chgData name="Thomas Stensitzki" userId="75cafe6b-2f2a-469b-85c4-eec3b9c972ba" providerId="ADAL" clId="{EF5284BB-E924-47D6-B186-EC378FA380D2}" dt="2023-05-16T14:30:56.347" v="2648"/>
        <pc:sldMkLst>
          <pc:docMk/>
          <pc:sldMk cId="2227487991" sldId="378"/>
        </pc:sldMkLst>
        <pc:spChg chg="mod">
          <ac:chgData name="Thomas Stensitzki" userId="75cafe6b-2f2a-469b-85c4-eec3b9c972ba" providerId="ADAL" clId="{EF5284BB-E924-47D6-B186-EC378FA380D2}" dt="2023-05-16T13:54:32.987" v="2420" actId="1035"/>
          <ac:spMkLst>
            <pc:docMk/>
            <pc:sldMk cId="2227487991" sldId="378"/>
            <ac:spMk id="2" creationId="{909DC09D-B9A6-4493-9A72-1CA7ECB1F5CA}"/>
          </ac:spMkLst>
        </pc:spChg>
        <pc:spChg chg="mod">
          <ac:chgData name="Thomas Stensitzki" userId="75cafe6b-2f2a-469b-85c4-eec3b9c972ba" providerId="ADAL" clId="{EF5284BB-E924-47D6-B186-EC378FA380D2}" dt="2023-05-16T14:30:56.347" v="2648"/>
          <ac:spMkLst>
            <pc:docMk/>
            <pc:sldMk cId="2227487991" sldId="378"/>
            <ac:spMk id="5" creationId="{C24DACB5-1BEC-4C86-9652-BAFD8DE56FEF}"/>
          </ac:spMkLst>
        </pc:spChg>
      </pc:sldChg>
      <pc:sldChg chg="modSp mod modNotesTx">
        <pc:chgData name="Thomas Stensitzki" userId="75cafe6b-2f2a-469b-85c4-eec3b9c972ba" providerId="ADAL" clId="{EF5284BB-E924-47D6-B186-EC378FA380D2}" dt="2023-05-25T08:52:29.966" v="3982" actId="6549"/>
        <pc:sldMkLst>
          <pc:docMk/>
          <pc:sldMk cId="3797754622" sldId="515"/>
        </pc:sldMkLst>
        <pc:spChg chg="mod">
          <ac:chgData name="Thomas Stensitzki" userId="75cafe6b-2f2a-469b-85c4-eec3b9c972ba" providerId="ADAL" clId="{EF5284BB-E924-47D6-B186-EC378FA380D2}" dt="2023-05-25T08:49:25.540" v="3940" actId="14100"/>
          <ac:spMkLst>
            <pc:docMk/>
            <pc:sldMk cId="3797754622" sldId="515"/>
            <ac:spMk id="2" creationId="{909DC09D-B9A6-4493-9A72-1CA7ECB1F5CA}"/>
          </ac:spMkLst>
        </pc:spChg>
        <pc:spChg chg="mod">
          <ac:chgData name="Thomas Stensitzki" userId="75cafe6b-2f2a-469b-85c4-eec3b9c972ba" providerId="ADAL" clId="{EF5284BB-E924-47D6-B186-EC378FA380D2}" dt="2023-05-25T08:49:15.100" v="3936" actId="255"/>
          <ac:spMkLst>
            <pc:docMk/>
            <pc:sldMk cId="3797754622" sldId="515"/>
            <ac:spMk id="5" creationId="{C24DACB5-1BEC-4C86-9652-BAFD8DE56FEF}"/>
          </ac:spMkLst>
        </pc:spChg>
      </pc:sldChg>
      <pc:sldChg chg="addSp modSp mod">
        <pc:chgData name="Thomas Stensitzki" userId="75cafe6b-2f2a-469b-85c4-eec3b9c972ba" providerId="ADAL" clId="{EF5284BB-E924-47D6-B186-EC378FA380D2}" dt="2023-05-25T11:09:52.973" v="4316" actId="1076"/>
        <pc:sldMkLst>
          <pc:docMk/>
          <pc:sldMk cId="2791634409" sldId="560"/>
        </pc:sldMkLst>
        <pc:picChg chg="add mod">
          <ac:chgData name="Thomas Stensitzki" userId="75cafe6b-2f2a-469b-85c4-eec3b9c972ba" providerId="ADAL" clId="{EF5284BB-E924-47D6-B186-EC378FA380D2}" dt="2023-05-25T11:09:52.973" v="4316" actId="1076"/>
          <ac:picMkLst>
            <pc:docMk/>
            <pc:sldMk cId="2791634409" sldId="560"/>
            <ac:picMk id="3" creationId="{1D717E81-E6CC-BDE9-9A9C-D2158447BB7A}"/>
          </ac:picMkLst>
        </pc:picChg>
      </pc:sldChg>
      <pc:sldChg chg="del">
        <pc:chgData name="Thomas Stensitzki" userId="75cafe6b-2f2a-469b-85c4-eec3b9c972ba" providerId="ADAL" clId="{EF5284BB-E924-47D6-B186-EC378FA380D2}" dt="2023-04-22T12:48:47.770" v="21" actId="2696"/>
        <pc:sldMkLst>
          <pc:docMk/>
          <pc:sldMk cId="1728515471" sldId="561"/>
        </pc:sldMkLst>
      </pc:sldChg>
      <pc:sldChg chg="addSp modSp mod">
        <pc:chgData name="Thomas Stensitzki" userId="75cafe6b-2f2a-469b-85c4-eec3b9c972ba" providerId="ADAL" clId="{EF5284BB-E924-47D6-B186-EC378FA380D2}" dt="2023-05-25T11:25:12.398" v="4643"/>
        <pc:sldMkLst>
          <pc:docMk/>
          <pc:sldMk cId="1962477249" sldId="659"/>
        </pc:sldMkLst>
        <pc:spChg chg="mod">
          <ac:chgData name="Thomas Stensitzki" userId="75cafe6b-2f2a-469b-85c4-eec3b9c972ba" providerId="ADAL" clId="{EF5284BB-E924-47D6-B186-EC378FA380D2}" dt="2023-05-05T13:34:05.865" v="187" actId="6549"/>
          <ac:spMkLst>
            <pc:docMk/>
            <pc:sldMk cId="1962477249" sldId="659"/>
            <ac:spMk id="5" creationId="{F3459BE7-1731-4733-A912-12977C68CFD6}"/>
          </ac:spMkLst>
        </pc:spChg>
        <pc:picChg chg="add mod">
          <ac:chgData name="Thomas Stensitzki" userId="75cafe6b-2f2a-469b-85c4-eec3b9c972ba" providerId="ADAL" clId="{EF5284BB-E924-47D6-B186-EC378FA380D2}" dt="2023-05-25T11:25:12.398" v="4643"/>
          <ac:picMkLst>
            <pc:docMk/>
            <pc:sldMk cId="1962477249" sldId="659"/>
            <ac:picMk id="3" creationId="{C61DC060-45E2-C7DD-1E04-4E20BAFB2FFA}"/>
          </ac:picMkLst>
        </pc:picChg>
      </pc:sldChg>
      <pc:sldChg chg="del">
        <pc:chgData name="Thomas Stensitzki" userId="75cafe6b-2f2a-469b-85c4-eec3b9c972ba" providerId="ADAL" clId="{EF5284BB-E924-47D6-B186-EC378FA380D2}" dt="2023-04-22T12:48:27.349" v="16" actId="47"/>
        <pc:sldMkLst>
          <pc:docMk/>
          <pc:sldMk cId="1307406210" sldId="660"/>
        </pc:sldMkLst>
      </pc:sldChg>
      <pc:sldChg chg="add mod modShow">
        <pc:chgData name="Thomas Stensitzki" userId="75cafe6b-2f2a-469b-85c4-eec3b9c972ba" providerId="ADAL" clId="{EF5284BB-E924-47D6-B186-EC378FA380D2}" dt="2023-05-05T13:31:07.386" v="33" actId="729"/>
        <pc:sldMkLst>
          <pc:docMk/>
          <pc:sldMk cId="2553020497" sldId="660"/>
        </pc:sldMkLst>
      </pc:sldChg>
      <pc:sldChg chg="del">
        <pc:chgData name="Thomas Stensitzki" userId="75cafe6b-2f2a-469b-85c4-eec3b9c972ba" providerId="ADAL" clId="{EF5284BB-E924-47D6-B186-EC378FA380D2}" dt="2023-04-22T12:48:27.349" v="16" actId="47"/>
        <pc:sldMkLst>
          <pc:docMk/>
          <pc:sldMk cId="3311861693" sldId="661"/>
        </pc:sldMkLst>
      </pc:sldChg>
      <pc:sldChg chg="addSp modSp add mod ord">
        <pc:chgData name="Thomas Stensitzki" userId="75cafe6b-2f2a-469b-85c4-eec3b9c972ba" providerId="ADAL" clId="{EF5284BB-E924-47D6-B186-EC378FA380D2}" dt="2023-05-25T11:25:18.142" v="4644"/>
        <pc:sldMkLst>
          <pc:docMk/>
          <pc:sldMk cId="4212332529" sldId="661"/>
        </pc:sldMkLst>
        <pc:spChg chg="mod">
          <ac:chgData name="Thomas Stensitzki" userId="75cafe6b-2f2a-469b-85c4-eec3b9c972ba" providerId="ADAL" clId="{EF5284BB-E924-47D6-B186-EC378FA380D2}" dt="2023-05-05T13:34:58.783" v="226" actId="20577"/>
          <ac:spMkLst>
            <pc:docMk/>
            <pc:sldMk cId="4212332529" sldId="661"/>
            <ac:spMk id="4" creationId="{F3A15CBD-C746-44A3-A4F0-4898CE2F02E6}"/>
          </ac:spMkLst>
        </pc:spChg>
        <pc:spChg chg="mod">
          <ac:chgData name="Thomas Stensitzki" userId="75cafe6b-2f2a-469b-85c4-eec3b9c972ba" providerId="ADAL" clId="{EF5284BB-E924-47D6-B186-EC378FA380D2}" dt="2023-05-05T13:35:15.856" v="295" actId="6549"/>
          <ac:spMkLst>
            <pc:docMk/>
            <pc:sldMk cId="4212332529" sldId="661"/>
            <ac:spMk id="5" creationId="{F3459BE7-1731-4733-A912-12977C68CFD6}"/>
          </ac:spMkLst>
        </pc:spChg>
        <pc:picChg chg="add mod">
          <ac:chgData name="Thomas Stensitzki" userId="75cafe6b-2f2a-469b-85c4-eec3b9c972ba" providerId="ADAL" clId="{EF5284BB-E924-47D6-B186-EC378FA380D2}" dt="2023-05-25T11:25:18.142" v="4644"/>
          <ac:picMkLst>
            <pc:docMk/>
            <pc:sldMk cId="4212332529" sldId="661"/>
            <ac:picMk id="2" creationId="{8ABE994D-B550-9FCC-E7C1-ECE0C1DCC1FF}"/>
          </ac:picMkLst>
        </pc:picChg>
      </pc:sldChg>
      <pc:sldChg chg="del">
        <pc:chgData name="Thomas Stensitzki" userId="75cafe6b-2f2a-469b-85c4-eec3b9c972ba" providerId="ADAL" clId="{EF5284BB-E924-47D6-B186-EC378FA380D2}" dt="2023-04-22T12:48:08.972" v="14" actId="47"/>
        <pc:sldMkLst>
          <pc:docMk/>
          <pc:sldMk cId="561974499" sldId="662"/>
        </pc:sldMkLst>
      </pc:sldChg>
      <pc:sldChg chg="addSp delSp modSp new mod modClrScheme chgLayout">
        <pc:chgData name="Thomas Stensitzki" userId="75cafe6b-2f2a-469b-85c4-eec3b9c972ba" providerId="ADAL" clId="{EF5284BB-E924-47D6-B186-EC378FA380D2}" dt="2023-05-14T13:10:12.331" v="910" actId="20577"/>
        <pc:sldMkLst>
          <pc:docMk/>
          <pc:sldMk cId="3400462124" sldId="662"/>
        </pc:sldMkLst>
        <pc:spChg chg="del mod ord">
          <ac:chgData name="Thomas Stensitzki" userId="75cafe6b-2f2a-469b-85c4-eec3b9c972ba" providerId="ADAL" clId="{EF5284BB-E924-47D6-B186-EC378FA380D2}" dt="2023-05-05T13:36:54.987" v="297" actId="700"/>
          <ac:spMkLst>
            <pc:docMk/>
            <pc:sldMk cId="3400462124" sldId="662"/>
            <ac:spMk id="2" creationId="{CEA95662-794B-C67A-0630-883E901167BB}"/>
          </ac:spMkLst>
        </pc:spChg>
        <pc:spChg chg="del mod ord">
          <ac:chgData name="Thomas Stensitzki" userId="75cafe6b-2f2a-469b-85c4-eec3b9c972ba" providerId="ADAL" clId="{EF5284BB-E924-47D6-B186-EC378FA380D2}" dt="2023-05-05T13:36:54.987" v="297" actId="700"/>
          <ac:spMkLst>
            <pc:docMk/>
            <pc:sldMk cId="3400462124" sldId="662"/>
            <ac:spMk id="3" creationId="{80C27109-BE45-08B8-E05B-ADE006E84604}"/>
          </ac:spMkLst>
        </pc:spChg>
        <pc:spChg chg="add mod ord">
          <ac:chgData name="Thomas Stensitzki" userId="75cafe6b-2f2a-469b-85c4-eec3b9c972ba" providerId="ADAL" clId="{EF5284BB-E924-47D6-B186-EC378FA380D2}" dt="2023-05-05T13:37:00.372" v="317" actId="20577"/>
          <ac:spMkLst>
            <pc:docMk/>
            <pc:sldMk cId="3400462124" sldId="662"/>
            <ac:spMk id="4" creationId="{A1DC0E2E-74E0-3BC5-72ED-E30800A4AA48}"/>
          </ac:spMkLst>
        </pc:spChg>
        <pc:spChg chg="add mod ord">
          <ac:chgData name="Thomas Stensitzki" userId="75cafe6b-2f2a-469b-85c4-eec3b9c972ba" providerId="ADAL" clId="{EF5284BB-E924-47D6-B186-EC378FA380D2}" dt="2023-05-14T13:10:12.331" v="910" actId="20577"/>
          <ac:spMkLst>
            <pc:docMk/>
            <pc:sldMk cId="3400462124" sldId="662"/>
            <ac:spMk id="5" creationId="{E7E44277-3BFB-F197-AA87-8A0AE4DCEB5D}"/>
          </ac:spMkLst>
        </pc:spChg>
      </pc:sldChg>
      <pc:sldChg chg="del">
        <pc:chgData name="Thomas Stensitzki" userId="75cafe6b-2f2a-469b-85c4-eec3b9c972ba" providerId="ADAL" clId="{EF5284BB-E924-47D6-B186-EC378FA380D2}" dt="2023-04-22T12:48:08.972" v="14" actId="47"/>
        <pc:sldMkLst>
          <pc:docMk/>
          <pc:sldMk cId="102271189" sldId="663"/>
        </pc:sldMkLst>
      </pc:sldChg>
      <pc:sldChg chg="addSp delSp modSp new mod modClrScheme modAnim chgLayout">
        <pc:chgData name="Thomas Stensitzki" userId="75cafe6b-2f2a-469b-85c4-eec3b9c972ba" providerId="ADAL" clId="{EF5284BB-E924-47D6-B186-EC378FA380D2}" dt="2023-05-25T09:03:04.546" v="4012"/>
        <pc:sldMkLst>
          <pc:docMk/>
          <pc:sldMk cId="3908660988" sldId="663"/>
        </pc:sldMkLst>
        <pc:spChg chg="del mod ord">
          <ac:chgData name="Thomas Stensitzki" userId="75cafe6b-2f2a-469b-85c4-eec3b9c972ba" providerId="ADAL" clId="{EF5284BB-E924-47D6-B186-EC378FA380D2}" dt="2023-05-05T13:37:12.891" v="319" actId="700"/>
          <ac:spMkLst>
            <pc:docMk/>
            <pc:sldMk cId="3908660988" sldId="663"/>
            <ac:spMk id="2" creationId="{2636A305-A3A2-D4FA-B776-9B637C29CE35}"/>
          </ac:spMkLst>
        </pc:spChg>
        <pc:spChg chg="del mod ord">
          <ac:chgData name="Thomas Stensitzki" userId="75cafe6b-2f2a-469b-85c4-eec3b9c972ba" providerId="ADAL" clId="{EF5284BB-E924-47D6-B186-EC378FA380D2}" dt="2023-05-05T13:37:12.891" v="319" actId="700"/>
          <ac:spMkLst>
            <pc:docMk/>
            <pc:sldMk cId="3908660988" sldId="663"/>
            <ac:spMk id="3" creationId="{052E4D58-0EA2-F0A8-ACAB-CA2348254226}"/>
          </ac:spMkLst>
        </pc:spChg>
        <pc:spChg chg="add mod ord">
          <ac:chgData name="Thomas Stensitzki" userId="75cafe6b-2f2a-469b-85c4-eec3b9c972ba" providerId="ADAL" clId="{EF5284BB-E924-47D6-B186-EC378FA380D2}" dt="2023-05-05T13:37:21.576" v="341" actId="20577"/>
          <ac:spMkLst>
            <pc:docMk/>
            <pc:sldMk cId="3908660988" sldId="663"/>
            <ac:spMk id="4" creationId="{8B57E8B7-21F9-9C4A-F688-BE94D27A5606}"/>
          </ac:spMkLst>
        </pc:spChg>
        <pc:spChg chg="add mod ord">
          <ac:chgData name="Thomas Stensitzki" userId="75cafe6b-2f2a-469b-85c4-eec3b9c972ba" providerId="ADAL" clId="{EF5284BB-E924-47D6-B186-EC378FA380D2}" dt="2023-05-22T14:48:03.790" v="3076" actId="20577"/>
          <ac:spMkLst>
            <pc:docMk/>
            <pc:sldMk cId="3908660988" sldId="663"/>
            <ac:spMk id="5" creationId="{625FA0D5-DCEE-2BAB-6DA2-F7B27428066F}"/>
          </ac:spMkLst>
        </pc:spChg>
      </pc:sldChg>
      <pc:sldChg chg="del">
        <pc:chgData name="Thomas Stensitzki" userId="75cafe6b-2f2a-469b-85c4-eec3b9c972ba" providerId="ADAL" clId="{EF5284BB-E924-47D6-B186-EC378FA380D2}" dt="2023-04-22T12:48:08.972" v="14" actId="47"/>
        <pc:sldMkLst>
          <pc:docMk/>
          <pc:sldMk cId="754705698" sldId="664"/>
        </pc:sldMkLst>
      </pc:sldChg>
      <pc:sldChg chg="addSp delSp modSp new mod modClrScheme chgLayout">
        <pc:chgData name="Thomas Stensitzki" userId="75cafe6b-2f2a-469b-85c4-eec3b9c972ba" providerId="ADAL" clId="{EF5284BB-E924-47D6-B186-EC378FA380D2}" dt="2023-05-25T14:47:02.428" v="5067" actId="1076"/>
        <pc:sldMkLst>
          <pc:docMk/>
          <pc:sldMk cId="1830824739" sldId="664"/>
        </pc:sldMkLst>
        <pc:spChg chg="del mod ord">
          <ac:chgData name="Thomas Stensitzki" userId="75cafe6b-2f2a-469b-85c4-eec3b9c972ba" providerId="ADAL" clId="{EF5284BB-E924-47D6-B186-EC378FA380D2}" dt="2023-05-05T13:37:32.166" v="343" actId="700"/>
          <ac:spMkLst>
            <pc:docMk/>
            <pc:sldMk cId="1830824739" sldId="664"/>
            <ac:spMk id="2" creationId="{CF713D5A-58F3-D04A-4F3A-7639578A1345}"/>
          </ac:spMkLst>
        </pc:spChg>
        <pc:spChg chg="del mod ord">
          <ac:chgData name="Thomas Stensitzki" userId="75cafe6b-2f2a-469b-85c4-eec3b9c972ba" providerId="ADAL" clId="{EF5284BB-E924-47D6-B186-EC378FA380D2}" dt="2023-05-05T13:37:32.166" v="343" actId="700"/>
          <ac:spMkLst>
            <pc:docMk/>
            <pc:sldMk cId="1830824739" sldId="664"/>
            <ac:spMk id="3" creationId="{7EDABC3B-EC74-5617-7C84-63A99711CBDF}"/>
          </ac:spMkLst>
        </pc:spChg>
        <pc:spChg chg="add mod ord">
          <ac:chgData name="Thomas Stensitzki" userId="75cafe6b-2f2a-469b-85c4-eec3b9c972ba" providerId="ADAL" clId="{EF5284BB-E924-47D6-B186-EC378FA380D2}" dt="2023-05-05T13:37:34.938" v="347" actId="20577"/>
          <ac:spMkLst>
            <pc:docMk/>
            <pc:sldMk cId="1830824739" sldId="664"/>
            <ac:spMk id="4" creationId="{18422859-2D8A-5BA0-AA13-599BA873DB50}"/>
          </ac:spMkLst>
        </pc:spChg>
        <pc:spChg chg="add mod ord">
          <ac:chgData name="Thomas Stensitzki" userId="75cafe6b-2f2a-469b-85c4-eec3b9c972ba" providerId="ADAL" clId="{EF5284BB-E924-47D6-B186-EC378FA380D2}" dt="2023-05-05T13:37:41.380" v="364" actId="20577"/>
          <ac:spMkLst>
            <pc:docMk/>
            <pc:sldMk cId="1830824739" sldId="664"/>
            <ac:spMk id="5" creationId="{1E1DE4E1-A74E-A899-8E71-F5CA4B44F1A5}"/>
          </ac:spMkLst>
        </pc:spChg>
        <pc:picChg chg="add mod">
          <ac:chgData name="Thomas Stensitzki" userId="75cafe6b-2f2a-469b-85c4-eec3b9c972ba" providerId="ADAL" clId="{EF5284BB-E924-47D6-B186-EC378FA380D2}" dt="2023-05-25T14:47:02.428" v="5067" actId="1076"/>
          <ac:picMkLst>
            <pc:docMk/>
            <pc:sldMk cId="1830824739" sldId="664"/>
            <ac:picMk id="3" creationId="{9978F4A4-5D9A-3568-EE56-A5217624703F}"/>
          </ac:picMkLst>
        </pc:picChg>
      </pc:sldChg>
      <pc:sldChg chg="modSp add mod modAnim">
        <pc:chgData name="Thomas Stensitzki" userId="75cafe6b-2f2a-469b-85c4-eec3b9c972ba" providerId="ADAL" clId="{EF5284BB-E924-47D6-B186-EC378FA380D2}" dt="2023-05-25T15:44:38.233" v="5122" actId="6549"/>
        <pc:sldMkLst>
          <pc:docMk/>
          <pc:sldMk cId="923570546" sldId="665"/>
        </pc:sldMkLst>
        <pc:spChg chg="mod">
          <ac:chgData name="Thomas Stensitzki" userId="75cafe6b-2f2a-469b-85c4-eec3b9c972ba" providerId="ADAL" clId="{EF5284BB-E924-47D6-B186-EC378FA380D2}" dt="2023-05-14T13:14:38.215" v="1248" actId="20577"/>
          <ac:spMkLst>
            <pc:docMk/>
            <pc:sldMk cId="923570546" sldId="665"/>
            <ac:spMk id="4" creationId="{8B57E8B7-21F9-9C4A-F688-BE94D27A5606}"/>
          </ac:spMkLst>
        </pc:spChg>
        <pc:spChg chg="mod">
          <ac:chgData name="Thomas Stensitzki" userId="75cafe6b-2f2a-469b-85c4-eec3b9c972ba" providerId="ADAL" clId="{EF5284BB-E924-47D6-B186-EC378FA380D2}" dt="2023-05-25T15:44:38.233" v="5122" actId="6549"/>
          <ac:spMkLst>
            <pc:docMk/>
            <pc:sldMk cId="923570546" sldId="665"/>
            <ac:spMk id="5" creationId="{625FA0D5-DCEE-2BAB-6DA2-F7B27428066F}"/>
          </ac:spMkLst>
        </pc:spChg>
      </pc:sldChg>
      <pc:sldChg chg="del">
        <pc:chgData name="Thomas Stensitzki" userId="75cafe6b-2f2a-469b-85c4-eec3b9c972ba" providerId="ADAL" clId="{EF5284BB-E924-47D6-B186-EC378FA380D2}" dt="2023-04-22T12:48:15.704" v="15" actId="47"/>
        <pc:sldMkLst>
          <pc:docMk/>
          <pc:sldMk cId="3467690866" sldId="665"/>
        </pc:sldMkLst>
      </pc:sldChg>
      <pc:sldChg chg="del">
        <pc:chgData name="Thomas Stensitzki" userId="75cafe6b-2f2a-469b-85c4-eec3b9c972ba" providerId="ADAL" clId="{EF5284BB-E924-47D6-B186-EC378FA380D2}" dt="2023-04-22T12:48:27.349" v="16" actId="47"/>
        <pc:sldMkLst>
          <pc:docMk/>
          <pc:sldMk cId="1478336555" sldId="666"/>
        </pc:sldMkLst>
      </pc:sldChg>
      <pc:sldChg chg="addSp delSp modSp new mod modClrScheme chgLayout modNotesTx">
        <pc:chgData name="Thomas Stensitzki" userId="75cafe6b-2f2a-469b-85c4-eec3b9c972ba" providerId="ADAL" clId="{EF5284BB-E924-47D6-B186-EC378FA380D2}" dt="2023-05-25T10:53:23.995" v="4269" actId="6549"/>
        <pc:sldMkLst>
          <pc:docMk/>
          <pc:sldMk cId="2929133666" sldId="666"/>
        </pc:sldMkLst>
        <pc:spChg chg="add mod">
          <ac:chgData name="Thomas Stensitzki" userId="75cafe6b-2f2a-469b-85c4-eec3b9c972ba" providerId="ADAL" clId="{EF5284BB-E924-47D6-B186-EC378FA380D2}" dt="2023-05-25T09:09:27.525" v="4081" actId="20577"/>
          <ac:spMkLst>
            <pc:docMk/>
            <pc:sldMk cId="2929133666" sldId="666"/>
            <ac:spMk id="2" creationId="{169B400C-33DC-82BA-98A2-3BA12ED9FA28}"/>
          </ac:spMkLst>
        </pc:spChg>
        <pc:spChg chg="del mod ord">
          <ac:chgData name="Thomas Stensitzki" userId="75cafe6b-2f2a-469b-85c4-eec3b9c972ba" providerId="ADAL" clId="{EF5284BB-E924-47D6-B186-EC378FA380D2}" dt="2023-05-05T13:42:06.958" v="484" actId="700"/>
          <ac:spMkLst>
            <pc:docMk/>
            <pc:sldMk cId="2929133666" sldId="666"/>
            <ac:spMk id="2" creationId="{1977D1D6-BFA9-856C-DA62-DB1A639AD46C}"/>
          </ac:spMkLst>
        </pc:spChg>
        <pc:spChg chg="del mod ord">
          <ac:chgData name="Thomas Stensitzki" userId="75cafe6b-2f2a-469b-85c4-eec3b9c972ba" providerId="ADAL" clId="{EF5284BB-E924-47D6-B186-EC378FA380D2}" dt="2023-05-05T13:42:06.958" v="484" actId="700"/>
          <ac:spMkLst>
            <pc:docMk/>
            <pc:sldMk cId="2929133666" sldId="666"/>
            <ac:spMk id="3" creationId="{026BAD66-5FC6-5EA8-42C3-10A56C0A80F9}"/>
          </ac:spMkLst>
        </pc:spChg>
        <pc:spChg chg="add mod ord">
          <ac:chgData name="Thomas Stensitzki" userId="75cafe6b-2f2a-469b-85c4-eec3b9c972ba" providerId="ADAL" clId="{EF5284BB-E924-47D6-B186-EC378FA380D2}" dt="2023-05-05T13:42:12.553" v="494" actId="20577"/>
          <ac:spMkLst>
            <pc:docMk/>
            <pc:sldMk cId="2929133666" sldId="666"/>
            <ac:spMk id="4" creationId="{9D4128E2-FBA7-900F-7B66-CEEBB9C7063C}"/>
          </ac:spMkLst>
        </pc:spChg>
        <pc:spChg chg="add mod ord">
          <ac:chgData name="Thomas Stensitzki" userId="75cafe6b-2f2a-469b-85c4-eec3b9c972ba" providerId="ADAL" clId="{EF5284BB-E924-47D6-B186-EC378FA380D2}" dt="2023-05-14T13:37:37.113" v="2112" actId="20577"/>
          <ac:spMkLst>
            <pc:docMk/>
            <pc:sldMk cId="2929133666" sldId="666"/>
            <ac:spMk id="5" creationId="{0C5A623D-94AE-2D59-FFE6-1DB4A44070C0}"/>
          </ac:spMkLst>
        </pc:spChg>
        <pc:picChg chg="mod">
          <ac:chgData name="Thomas Stensitzki" userId="75cafe6b-2f2a-469b-85c4-eec3b9c972ba" providerId="ADAL" clId="{EF5284BB-E924-47D6-B186-EC378FA380D2}" dt="2023-05-25T09:05:17.278" v="4048" actId="1035"/>
          <ac:picMkLst>
            <pc:docMk/>
            <pc:sldMk cId="2929133666" sldId="666"/>
            <ac:picMk id="6" creationId="{C8D4B2FE-EDD8-50E5-8B16-7E008C16F86F}"/>
          </ac:picMkLst>
        </pc:picChg>
      </pc:sldChg>
      <pc:sldChg chg="addSp delSp modSp new mod">
        <pc:chgData name="Thomas Stensitzki" userId="75cafe6b-2f2a-469b-85c4-eec3b9c972ba" providerId="ADAL" clId="{EF5284BB-E924-47D6-B186-EC378FA380D2}" dt="2023-05-14T13:16:14.120" v="1270"/>
        <pc:sldMkLst>
          <pc:docMk/>
          <pc:sldMk cId="3802477703" sldId="667"/>
        </pc:sldMkLst>
        <pc:spChg chg="mod">
          <ac:chgData name="Thomas Stensitzki" userId="75cafe6b-2f2a-469b-85c4-eec3b9c972ba" providerId="ADAL" clId="{EF5284BB-E924-47D6-B186-EC378FA380D2}" dt="2023-05-14T13:16:14.120" v="1270"/>
          <ac:spMkLst>
            <pc:docMk/>
            <pc:sldMk cId="3802477703" sldId="667"/>
            <ac:spMk id="2" creationId="{943B72FB-CB54-134D-1ABF-BCBFE774C15F}"/>
          </ac:spMkLst>
        </pc:spChg>
        <pc:spChg chg="del">
          <ac:chgData name="Thomas Stensitzki" userId="75cafe6b-2f2a-469b-85c4-eec3b9c972ba" providerId="ADAL" clId="{EF5284BB-E924-47D6-B186-EC378FA380D2}" dt="2023-05-05T13:49:41.352" v="807" actId="478"/>
          <ac:spMkLst>
            <pc:docMk/>
            <pc:sldMk cId="3802477703" sldId="667"/>
            <ac:spMk id="3" creationId="{591A6973-6760-BA6D-4064-29955362EF3A}"/>
          </ac:spMkLst>
        </pc:spChg>
        <pc:picChg chg="add mod">
          <ac:chgData name="Thomas Stensitzki" userId="75cafe6b-2f2a-469b-85c4-eec3b9c972ba" providerId="ADAL" clId="{EF5284BB-E924-47D6-B186-EC378FA380D2}" dt="2023-05-05T13:50:00.782" v="811" actId="1440"/>
          <ac:picMkLst>
            <pc:docMk/>
            <pc:sldMk cId="3802477703" sldId="667"/>
            <ac:picMk id="5" creationId="{59007772-8755-0B09-0B61-A2C5D858E370}"/>
          </ac:picMkLst>
        </pc:picChg>
      </pc:sldChg>
      <pc:sldChg chg="del">
        <pc:chgData name="Thomas Stensitzki" userId="75cafe6b-2f2a-469b-85c4-eec3b9c972ba" providerId="ADAL" clId="{EF5284BB-E924-47D6-B186-EC378FA380D2}" dt="2023-04-22T12:48:27.349" v="16" actId="47"/>
        <pc:sldMkLst>
          <pc:docMk/>
          <pc:sldMk cId="4080389735" sldId="667"/>
        </pc:sldMkLst>
      </pc:sldChg>
      <pc:sldChg chg="addSp delSp modSp add mod modAnim">
        <pc:chgData name="Thomas Stensitzki" userId="75cafe6b-2f2a-469b-85c4-eec3b9c972ba" providerId="ADAL" clId="{EF5284BB-E924-47D6-B186-EC378FA380D2}" dt="2023-05-25T09:03:49.146" v="4018" actId="1076"/>
        <pc:sldMkLst>
          <pc:docMk/>
          <pc:sldMk cId="1650060701" sldId="668"/>
        </pc:sldMkLst>
        <pc:spChg chg="mod">
          <ac:chgData name="Thomas Stensitzki" userId="75cafe6b-2f2a-469b-85c4-eec3b9c972ba" providerId="ADAL" clId="{EF5284BB-E924-47D6-B186-EC378FA380D2}" dt="2023-05-14T13:16:28.294" v="1271"/>
          <ac:spMkLst>
            <pc:docMk/>
            <pc:sldMk cId="1650060701" sldId="668"/>
            <ac:spMk id="2" creationId="{943B72FB-CB54-134D-1ABF-BCBFE774C15F}"/>
          </ac:spMkLst>
        </pc:spChg>
        <pc:spChg chg="add mod">
          <ac:chgData name="Thomas Stensitzki" userId="75cafe6b-2f2a-469b-85c4-eec3b9c972ba" providerId="ADAL" clId="{EF5284BB-E924-47D6-B186-EC378FA380D2}" dt="2023-05-25T09:03:49.146" v="4018" actId="1076"/>
          <ac:spMkLst>
            <pc:docMk/>
            <pc:sldMk cId="1650060701" sldId="668"/>
            <ac:spMk id="3" creationId="{25559C36-B7D6-A286-B2B5-CAD6A08041FD}"/>
          </ac:spMkLst>
        </pc:spChg>
        <pc:picChg chg="add del mod">
          <ac:chgData name="Thomas Stensitzki" userId="75cafe6b-2f2a-469b-85c4-eec3b9c972ba" providerId="ADAL" clId="{EF5284BB-E924-47D6-B186-EC378FA380D2}" dt="2023-05-14T13:19:57.028" v="1275" actId="478"/>
          <ac:picMkLst>
            <pc:docMk/>
            <pc:sldMk cId="1650060701" sldId="668"/>
            <ac:picMk id="4" creationId="{F9C9689B-8368-17C5-8AA3-DB0A0CA49F63}"/>
          </ac:picMkLst>
        </pc:picChg>
        <pc:picChg chg="del">
          <ac:chgData name="Thomas Stensitzki" userId="75cafe6b-2f2a-469b-85c4-eec3b9c972ba" providerId="ADAL" clId="{EF5284BB-E924-47D6-B186-EC378FA380D2}" dt="2023-05-14T13:15:45.494" v="1267" actId="478"/>
          <ac:picMkLst>
            <pc:docMk/>
            <pc:sldMk cId="1650060701" sldId="668"/>
            <ac:picMk id="5" creationId="{59007772-8755-0B09-0B61-A2C5D858E370}"/>
          </ac:picMkLst>
        </pc:picChg>
        <pc:picChg chg="add mod">
          <ac:chgData name="Thomas Stensitzki" userId="75cafe6b-2f2a-469b-85c4-eec3b9c972ba" providerId="ADAL" clId="{EF5284BB-E924-47D6-B186-EC378FA380D2}" dt="2023-05-14T13:20:07.026" v="1279" actId="1440"/>
          <ac:picMkLst>
            <pc:docMk/>
            <pc:sldMk cId="1650060701" sldId="668"/>
            <ac:picMk id="7" creationId="{553BAC5F-649A-BB54-81D4-FBA475E14471}"/>
          </ac:picMkLst>
        </pc:picChg>
      </pc:sldChg>
      <pc:sldChg chg="del">
        <pc:chgData name="Thomas Stensitzki" userId="75cafe6b-2f2a-469b-85c4-eec3b9c972ba" providerId="ADAL" clId="{EF5284BB-E924-47D6-B186-EC378FA380D2}" dt="2023-04-22T12:48:27.349" v="16" actId="47"/>
        <pc:sldMkLst>
          <pc:docMk/>
          <pc:sldMk cId="3202947217" sldId="668"/>
        </pc:sldMkLst>
      </pc:sldChg>
      <pc:sldChg chg="add del">
        <pc:chgData name="Thomas Stensitzki" userId="75cafe6b-2f2a-469b-85c4-eec3b9c972ba" providerId="ADAL" clId="{EF5284BB-E924-47D6-B186-EC378FA380D2}" dt="2023-05-14T13:20:34.373" v="1283" actId="47"/>
        <pc:sldMkLst>
          <pc:docMk/>
          <pc:sldMk cId="759036446" sldId="669"/>
        </pc:sldMkLst>
      </pc:sldChg>
      <pc:sldChg chg="del">
        <pc:chgData name="Thomas Stensitzki" userId="75cafe6b-2f2a-469b-85c4-eec3b9c972ba" providerId="ADAL" clId="{EF5284BB-E924-47D6-B186-EC378FA380D2}" dt="2023-04-22T12:48:27.349" v="16" actId="47"/>
        <pc:sldMkLst>
          <pc:docMk/>
          <pc:sldMk cId="2193982032" sldId="669"/>
        </pc:sldMkLst>
      </pc:sldChg>
      <pc:sldChg chg="del">
        <pc:chgData name="Thomas Stensitzki" userId="75cafe6b-2f2a-469b-85c4-eec3b9c972ba" providerId="ADAL" clId="{EF5284BB-E924-47D6-B186-EC378FA380D2}" dt="2023-04-22T12:48:15.704" v="15" actId="47"/>
        <pc:sldMkLst>
          <pc:docMk/>
          <pc:sldMk cId="122818087" sldId="670"/>
        </pc:sldMkLst>
      </pc:sldChg>
      <pc:sldChg chg="addSp modSp add mod modAnim">
        <pc:chgData name="Thomas Stensitzki" userId="75cafe6b-2f2a-469b-85c4-eec3b9c972ba" providerId="ADAL" clId="{EF5284BB-E924-47D6-B186-EC378FA380D2}" dt="2023-05-25T09:04:43.336" v="4027" actId="1076"/>
        <pc:sldMkLst>
          <pc:docMk/>
          <pc:sldMk cId="3682317345" sldId="670"/>
        </pc:sldMkLst>
        <pc:spChg chg="add mod">
          <ac:chgData name="Thomas Stensitzki" userId="75cafe6b-2f2a-469b-85c4-eec3b9c972ba" providerId="ADAL" clId="{EF5284BB-E924-47D6-B186-EC378FA380D2}" dt="2023-05-25T09:04:43.336" v="4027" actId="1076"/>
          <ac:spMkLst>
            <pc:docMk/>
            <pc:sldMk cId="3682317345" sldId="670"/>
            <ac:spMk id="6" creationId="{13A3C0CF-8A50-E43F-A1A2-D7B5CA420DDA}"/>
          </ac:spMkLst>
        </pc:spChg>
        <pc:spChg chg="add mod">
          <ac:chgData name="Thomas Stensitzki" userId="75cafe6b-2f2a-469b-85c4-eec3b9c972ba" providerId="ADAL" clId="{EF5284BB-E924-47D6-B186-EC378FA380D2}" dt="2023-05-25T09:04:06.577" v="4023" actId="1076"/>
          <ac:spMkLst>
            <pc:docMk/>
            <pc:sldMk cId="3682317345" sldId="670"/>
            <ac:spMk id="8" creationId="{B9541FF4-1E1F-33CC-18CC-1FB0E018F7D2}"/>
          </ac:spMkLst>
        </pc:spChg>
        <pc:picChg chg="add mod">
          <ac:chgData name="Thomas Stensitzki" userId="75cafe6b-2f2a-469b-85c4-eec3b9c972ba" providerId="ADAL" clId="{EF5284BB-E924-47D6-B186-EC378FA380D2}" dt="2023-05-25T09:04:39.910" v="4026" actId="1076"/>
          <ac:picMkLst>
            <pc:docMk/>
            <pc:sldMk cId="3682317345" sldId="670"/>
            <ac:picMk id="3" creationId="{81874EEF-EFDE-0FC8-6A52-AA7BDF521F73}"/>
          </ac:picMkLst>
        </pc:picChg>
        <pc:picChg chg="add mod">
          <ac:chgData name="Thomas Stensitzki" userId="75cafe6b-2f2a-469b-85c4-eec3b9c972ba" providerId="ADAL" clId="{EF5284BB-E924-47D6-B186-EC378FA380D2}" dt="2023-05-25T06:51:16.571" v="3149" actId="1076"/>
          <ac:picMkLst>
            <pc:docMk/>
            <pc:sldMk cId="3682317345" sldId="670"/>
            <ac:picMk id="5" creationId="{13A9BA71-8A61-6A65-BC74-6152C078D11E}"/>
          </ac:picMkLst>
        </pc:picChg>
      </pc:sldChg>
      <pc:sldChg chg="modSp add mod modAnim">
        <pc:chgData name="Thomas Stensitzki" userId="75cafe6b-2f2a-469b-85c4-eec3b9c972ba" providerId="ADAL" clId="{EF5284BB-E924-47D6-B186-EC378FA380D2}" dt="2023-05-25T15:46:52.546" v="5169" actId="20577"/>
        <pc:sldMkLst>
          <pc:docMk/>
          <pc:sldMk cId="2047617742" sldId="671"/>
        </pc:sldMkLst>
        <pc:spChg chg="mod">
          <ac:chgData name="Thomas Stensitzki" userId="75cafe6b-2f2a-469b-85c4-eec3b9c972ba" providerId="ADAL" clId="{EF5284BB-E924-47D6-B186-EC378FA380D2}" dt="2023-05-25T15:46:52.546" v="5169" actId="20577"/>
          <ac:spMkLst>
            <pc:docMk/>
            <pc:sldMk cId="2047617742" sldId="671"/>
            <ac:spMk id="5" creationId="{625FA0D5-DCEE-2BAB-6DA2-F7B27428066F}"/>
          </ac:spMkLst>
        </pc:spChg>
      </pc:sldChg>
      <pc:sldChg chg="del">
        <pc:chgData name="Thomas Stensitzki" userId="75cafe6b-2f2a-469b-85c4-eec3b9c972ba" providerId="ADAL" clId="{EF5284BB-E924-47D6-B186-EC378FA380D2}" dt="2023-04-22T12:48:27.349" v="16" actId="47"/>
        <pc:sldMkLst>
          <pc:docMk/>
          <pc:sldMk cId="2909463456" sldId="671"/>
        </pc:sldMkLst>
      </pc:sldChg>
      <pc:sldChg chg="del">
        <pc:chgData name="Thomas Stensitzki" userId="75cafe6b-2f2a-469b-85c4-eec3b9c972ba" providerId="ADAL" clId="{EF5284BB-E924-47D6-B186-EC378FA380D2}" dt="2023-04-22T12:48:27.349" v="16" actId="47"/>
        <pc:sldMkLst>
          <pc:docMk/>
          <pc:sldMk cId="1253155529" sldId="672"/>
        </pc:sldMkLst>
      </pc:sldChg>
      <pc:sldChg chg="modSp new mod ord">
        <pc:chgData name="Thomas Stensitzki" userId="75cafe6b-2f2a-469b-85c4-eec3b9c972ba" providerId="ADAL" clId="{EF5284BB-E924-47D6-B186-EC378FA380D2}" dt="2023-05-16T13:51:07.105" v="2387"/>
        <pc:sldMkLst>
          <pc:docMk/>
          <pc:sldMk cId="3858958038" sldId="672"/>
        </pc:sldMkLst>
        <pc:spChg chg="mod">
          <ac:chgData name="Thomas Stensitzki" userId="75cafe6b-2f2a-469b-85c4-eec3b9c972ba" providerId="ADAL" clId="{EF5284BB-E924-47D6-B186-EC378FA380D2}" dt="2023-05-16T13:48:29.307" v="2218"/>
          <ac:spMkLst>
            <pc:docMk/>
            <pc:sldMk cId="3858958038" sldId="672"/>
            <ac:spMk id="2" creationId="{CC2FA1F0-C051-0A08-64B3-9DF1B3898580}"/>
          </ac:spMkLst>
        </pc:spChg>
        <pc:spChg chg="mod">
          <ac:chgData name="Thomas Stensitzki" userId="75cafe6b-2f2a-469b-85c4-eec3b9c972ba" providerId="ADAL" clId="{EF5284BB-E924-47D6-B186-EC378FA380D2}" dt="2023-05-16T13:50:50.089" v="2383" actId="6549"/>
          <ac:spMkLst>
            <pc:docMk/>
            <pc:sldMk cId="3858958038" sldId="672"/>
            <ac:spMk id="3" creationId="{BCF3249D-EC3E-1C3C-4550-845B3E3A0527}"/>
          </ac:spMkLst>
        </pc:spChg>
      </pc:sldChg>
      <pc:sldChg chg="del">
        <pc:chgData name="Thomas Stensitzki" userId="75cafe6b-2f2a-469b-85c4-eec3b9c972ba" providerId="ADAL" clId="{EF5284BB-E924-47D6-B186-EC378FA380D2}" dt="2023-04-22T12:48:27.349" v="16" actId="47"/>
        <pc:sldMkLst>
          <pc:docMk/>
          <pc:sldMk cId="3265622204" sldId="673"/>
        </pc:sldMkLst>
      </pc:sldChg>
      <pc:sldChg chg="addSp delSp modSp new mod">
        <pc:chgData name="Thomas Stensitzki" userId="75cafe6b-2f2a-469b-85c4-eec3b9c972ba" providerId="ADAL" clId="{EF5284BB-E924-47D6-B186-EC378FA380D2}" dt="2023-05-25T11:22:51.146" v="4634" actId="1440"/>
        <pc:sldMkLst>
          <pc:docMk/>
          <pc:sldMk cId="3468202035" sldId="673"/>
        </pc:sldMkLst>
        <pc:spChg chg="mod">
          <ac:chgData name="Thomas Stensitzki" userId="75cafe6b-2f2a-469b-85c4-eec3b9c972ba" providerId="ADAL" clId="{EF5284BB-E924-47D6-B186-EC378FA380D2}" dt="2023-05-16T13:51:52.685" v="2396"/>
          <ac:spMkLst>
            <pc:docMk/>
            <pc:sldMk cId="3468202035" sldId="673"/>
            <ac:spMk id="2" creationId="{2267CE1F-D14D-08BA-6A1B-E8294D7B635F}"/>
          </ac:spMkLst>
        </pc:spChg>
        <pc:spChg chg="del">
          <ac:chgData name="Thomas Stensitzki" userId="75cafe6b-2f2a-469b-85c4-eec3b9c972ba" providerId="ADAL" clId="{EF5284BB-E924-47D6-B186-EC378FA380D2}" dt="2023-05-16T13:52:04.972" v="2397" actId="478"/>
          <ac:spMkLst>
            <pc:docMk/>
            <pc:sldMk cId="3468202035" sldId="673"/>
            <ac:spMk id="3" creationId="{C7AB64E4-7E90-2996-9870-3A318592F118}"/>
          </ac:spMkLst>
        </pc:spChg>
        <pc:picChg chg="add mod">
          <ac:chgData name="Thomas Stensitzki" userId="75cafe6b-2f2a-469b-85c4-eec3b9c972ba" providerId="ADAL" clId="{EF5284BB-E924-47D6-B186-EC378FA380D2}" dt="2023-05-25T11:22:51.146" v="4634" actId="1440"/>
          <ac:picMkLst>
            <pc:docMk/>
            <pc:sldMk cId="3468202035" sldId="673"/>
            <ac:picMk id="1026" creationId="{E60B728A-8511-B50B-FBEB-78DF08D2B4EF}"/>
          </ac:picMkLst>
        </pc:picChg>
      </pc:sldChg>
      <pc:sldChg chg="del">
        <pc:chgData name="Thomas Stensitzki" userId="75cafe6b-2f2a-469b-85c4-eec3b9c972ba" providerId="ADAL" clId="{EF5284BB-E924-47D6-B186-EC378FA380D2}" dt="2023-04-22T12:48:27.349" v="16" actId="47"/>
        <pc:sldMkLst>
          <pc:docMk/>
          <pc:sldMk cId="549057824" sldId="674"/>
        </pc:sldMkLst>
      </pc:sldChg>
      <pc:sldChg chg="addSp delSp modSp add">
        <pc:chgData name="Thomas Stensitzki" userId="75cafe6b-2f2a-469b-85c4-eec3b9c972ba" providerId="ADAL" clId="{EF5284BB-E924-47D6-B186-EC378FA380D2}" dt="2023-05-25T11:22:49.354" v="4633" actId="1440"/>
        <pc:sldMkLst>
          <pc:docMk/>
          <pc:sldMk cId="2327618361" sldId="674"/>
        </pc:sldMkLst>
        <pc:picChg chg="del">
          <ac:chgData name="Thomas Stensitzki" userId="75cafe6b-2f2a-469b-85c4-eec3b9c972ba" providerId="ADAL" clId="{EF5284BB-E924-47D6-B186-EC378FA380D2}" dt="2023-05-16T13:52:43.196" v="2408" actId="478"/>
          <ac:picMkLst>
            <pc:docMk/>
            <pc:sldMk cId="2327618361" sldId="674"/>
            <ac:picMk id="1026" creationId="{E60B728A-8511-B50B-FBEB-78DF08D2B4EF}"/>
          </ac:picMkLst>
        </pc:picChg>
        <pc:picChg chg="add mod">
          <ac:chgData name="Thomas Stensitzki" userId="75cafe6b-2f2a-469b-85c4-eec3b9c972ba" providerId="ADAL" clId="{EF5284BB-E924-47D6-B186-EC378FA380D2}" dt="2023-05-25T11:22:49.354" v="4633" actId="1440"/>
          <ac:picMkLst>
            <pc:docMk/>
            <pc:sldMk cId="2327618361" sldId="674"/>
            <ac:picMk id="2050" creationId="{D878693E-8782-6400-B4F0-A098857E2D76}"/>
          </ac:picMkLst>
        </pc:picChg>
      </pc:sldChg>
      <pc:sldChg chg="del">
        <pc:chgData name="Thomas Stensitzki" userId="75cafe6b-2f2a-469b-85c4-eec3b9c972ba" providerId="ADAL" clId="{EF5284BB-E924-47D6-B186-EC378FA380D2}" dt="2023-04-22T12:48:15.704" v="15" actId="47"/>
        <pc:sldMkLst>
          <pc:docMk/>
          <pc:sldMk cId="1757766559" sldId="675"/>
        </pc:sldMkLst>
      </pc:sldChg>
      <pc:sldChg chg="addSp delSp modSp add mod">
        <pc:chgData name="Thomas Stensitzki" userId="75cafe6b-2f2a-469b-85c4-eec3b9c972ba" providerId="ADAL" clId="{EF5284BB-E924-47D6-B186-EC378FA380D2}" dt="2023-05-25T11:22:47.840" v="4632" actId="1440"/>
        <pc:sldMkLst>
          <pc:docMk/>
          <pc:sldMk cId="1759168096" sldId="675"/>
        </pc:sldMkLst>
        <pc:spChg chg="add del">
          <ac:chgData name="Thomas Stensitzki" userId="75cafe6b-2f2a-469b-85c4-eec3b9c972ba" providerId="ADAL" clId="{EF5284BB-E924-47D6-B186-EC378FA380D2}" dt="2023-05-16T13:53:28.937" v="2411" actId="22"/>
          <ac:spMkLst>
            <pc:docMk/>
            <pc:sldMk cId="1759168096" sldId="675"/>
            <ac:spMk id="4" creationId="{A88B8F9B-1B6C-D974-4A5C-5D796EE9C1E8}"/>
          </ac:spMkLst>
        </pc:spChg>
        <pc:picChg chg="mod">
          <ac:chgData name="Thomas Stensitzki" userId="75cafe6b-2f2a-469b-85c4-eec3b9c972ba" providerId="ADAL" clId="{EF5284BB-E924-47D6-B186-EC378FA380D2}" dt="2023-05-25T11:22:47.840" v="4632" actId="1440"/>
          <ac:picMkLst>
            <pc:docMk/>
            <pc:sldMk cId="1759168096" sldId="675"/>
            <ac:picMk id="2050" creationId="{D878693E-8782-6400-B4F0-A098857E2D76}"/>
          </ac:picMkLst>
        </pc:picChg>
      </pc:sldChg>
      <pc:sldChg chg="modSp add">
        <pc:chgData name="Thomas Stensitzki" userId="75cafe6b-2f2a-469b-85c4-eec3b9c972ba" providerId="ADAL" clId="{EF5284BB-E924-47D6-B186-EC378FA380D2}" dt="2023-05-25T11:22:43.129" v="4631" actId="1440"/>
        <pc:sldMkLst>
          <pc:docMk/>
          <pc:sldMk cId="1298798883" sldId="676"/>
        </pc:sldMkLst>
        <pc:picChg chg="mod">
          <ac:chgData name="Thomas Stensitzki" userId="75cafe6b-2f2a-469b-85c4-eec3b9c972ba" providerId="ADAL" clId="{EF5284BB-E924-47D6-B186-EC378FA380D2}" dt="2023-05-25T11:22:43.129" v="4631" actId="1440"/>
          <ac:picMkLst>
            <pc:docMk/>
            <pc:sldMk cId="1298798883" sldId="676"/>
            <ac:picMk id="2050" creationId="{D878693E-8782-6400-B4F0-A098857E2D76}"/>
          </ac:picMkLst>
        </pc:picChg>
      </pc:sldChg>
      <pc:sldChg chg="del">
        <pc:chgData name="Thomas Stensitzki" userId="75cafe6b-2f2a-469b-85c4-eec3b9c972ba" providerId="ADAL" clId="{EF5284BB-E924-47D6-B186-EC378FA380D2}" dt="2023-04-22T12:48:27.349" v="16" actId="47"/>
        <pc:sldMkLst>
          <pc:docMk/>
          <pc:sldMk cId="2309531245" sldId="676"/>
        </pc:sldMkLst>
      </pc:sldChg>
      <pc:sldChg chg="modSp add del">
        <pc:chgData name="Thomas Stensitzki" userId="75cafe6b-2f2a-469b-85c4-eec3b9c972ba" providerId="ADAL" clId="{EF5284BB-E924-47D6-B186-EC378FA380D2}" dt="2023-05-25T11:14:59.485" v="4320" actId="2696"/>
        <pc:sldMkLst>
          <pc:docMk/>
          <pc:sldMk cId="548932751" sldId="677"/>
        </pc:sldMkLst>
        <pc:picChg chg="mod">
          <ac:chgData name="Thomas Stensitzki" userId="75cafe6b-2f2a-469b-85c4-eec3b9c972ba" providerId="ADAL" clId="{EF5284BB-E924-47D6-B186-EC378FA380D2}" dt="2023-05-25T11:14:38.554" v="4319" actId="1076"/>
          <ac:picMkLst>
            <pc:docMk/>
            <pc:sldMk cId="548932751" sldId="677"/>
            <ac:picMk id="2050" creationId="{D878693E-8782-6400-B4F0-A098857E2D76}"/>
          </ac:picMkLst>
        </pc:picChg>
      </pc:sldChg>
      <pc:sldChg chg="del">
        <pc:chgData name="Thomas Stensitzki" userId="75cafe6b-2f2a-469b-85c4-eec3b9c972ba" providerId="ADAL" clId="{EF5284BB-E924-47D6-B186-EC378FA380D2}" dt="2023-04-22T12:48:27.349" v="16" actId="47"/>
        <pc:sldMkLst>
          <pc:docMk/>
          <pc:sldMk cId="857527238" sldId="677"/>
        </pc:sldMkLst>
      </pc:sldChg>
      <pc:sldChg chg="del">
        <pc:chgData name="Thomas Stensitzki" userId="75cafe6b-2f2a-469b-85c4-eec3b9c972ba" providerId="ADAL" clId="{EF5284BB-E924-47D6-B186-EC378FA380D2}" dt="2023-04-22T12:48:27.349" v="16" actId="47"/>
        <pc:sldMkLst>
          <pc:docMk/>
          <pc:sldMk cId="2554844056" sldId="678"/>
        </pc:sldMkLst>
      </pc:sldChg>
      <pc:sldChg chg="addSp delSp modSp add mod modAnim">
        <pc:chgData name="Thomas Stensitzki" userId="75cafe6b-2f2a-469b-85c4-eec3b9c972ba" providerId="ADAL" clId="{EF5284BB-E924-47D6-B186-EC378FA380D2}" dt="2023-05-25T11:22:41.226" v="4630" actId="1440"/>
        <pc:sldMkLst>
          <pc:docMk/>
          <pc:sldMk cId="3589806354" sldId="678"/>
        </pc:sldMkLst>
        <pc:spChg chg="mod">
          <ac:chgData name="Thomas Stensitzki" userId="75cafe6b-2f2a-469b-85c4-eec3b9c972ba" providerId="ADAL" clId="{EF5284BB-E924-47D6-B186-EC378FA380D2}" dt="2023-05-16T13:56:20.151" v="2450" actId="20577"/>
          <ac:spMkLst>
            <pc:docMk/>
            <pc:sldMk cId="3589806354" sldId="678"/>
            <ac:spMk id="2" creationId="{2267CE1F-D14D-08BA-6A1B-E8294D7B635F}"/>
          </ac:spMkLst>
        </pc:spChg>
        <pc:spChg chg="add mod">
          <ac:chgData name="Thomas Stensitzki" userId="75cafe6b-2f2a-469b-85c4-eec3b9c972ba" providerId="ADAL" clId="{EF5284BB-E924-47D6-B186-EC378FA380D2}" dt="2023-05-25T11:16:21.181" v="4322" actId="1076"/>
          <ac:spMkLst>
            <pc:docMk/>
            <pc:sldMk cId="3589806354" sldId="678"/>
            <ac:spMk id="3" creationId="{A1A10B9C-8657-38A4-B4A0-CFFE82772F41}"/>
          </ac:spMkLst>
        </pc:spChg>
        <pc:spChg chg="add mod">
          <ac:chgData name="Thomas Stensitzki" userId="75cafe6b-2f2a-469b-85c4-eec3b9c972ba" providerId="ADAL" clId="{EF5284BB-E924-47D6-B186-EC378FA380D2}" dt="2023-05-25T11:16:29.285" v="4326" actId="1076"/>
          <ac:spMkLst>
            <pc:docMk/>
            <pc:sldMk cId="3589806354" sldId="678"/>
            <ac:spMk id="4" creationId="{9525AB6D-D787-A74B-8999-F8B743464E3F}"/>
          </ac:spMkLst>
        </pc:spChg>
        <pc:picChg chg="del">
          <ac:chgData name="Thomas Stensitzki" userId="75cafe6b-2f2a-469b-85c4-eec3b9c972ba" providerId="ADAL" clId="{EF5284BB-E924-47D6-B186-EC378FA380D2}" dt="2023-05-16T13:54:53.148" v="2424" actId="478"/>
          <ac:picMkLst>
            <pc:docMk/>
            <pc:sldMk cId="3589806354" sldId="678"/>
            <ac:picMk id="2050" creationId="{D878693E-8782-6400-B4F0-A098857E2D76}"/>
          </ac:picMkLst>
        </pc:picChg>
        <pc:picChg chg="add mod">
          <ac:chgData name="Thomas Stensitzki" userId="75cafe6b-2f2a-469b-85c4-eec3b9c972ba" providerId="ADAL" clId="{EF5284BB-E924-47D6-B186-EC378FA380D2}" dt="2023-05-25T11:22:41.226" v="4630" actId="1440"/>
          <ac:picMkLst>
            <pc:docMk/>
            <pc:sldMk cId="3589806354" sldId="678"/>
            <ac:picMk id="3074" creationId="{2130B75C-9C3B-00FC-6C5B-6BD75C6EC32A}"/>
          </ac:picMkLst>
        </pc:picChg>
      </pc:sldChg>
      <pc:sldChg chg="modSp add">
        <pc:chgData name="Thomas Stensitzki" userId="75cafe6b-2f2a-469b-85c4-eec3b9c972ba" providerId="ADAL" clId="{EF5284BB-E924-47D6-B186-EC378FA380D2}" dt="2023-05-25T11:22:38.533" v="4629" actId="1440"/>
        <pc:sldMkLst>
          <pc:docMk/>
          <pc:sldMk cId="3797094460" sldId="679"/>
        </pc:sldMkLst>
        <pc:picChg chg="mod">
          <ac:chgData name="Thomas Stensitzki" userId="75cafe6b-2f2a-469b-85c4-eec3b9c972ba" providerId="ADAL" clId="{EF5284BB-E924-47D6-B186-EC378FA380D2}" dt="2023-05-25T11:22:38.533" v="4629" actId="1440"/>
          <ac:picMkLst>
            <pc:docMk/>
            <pc:sldMk cId="3797094460" sldId="679"/>
            <ac:picMk id="3074" creationId="{2130B75C-9C3B-00FC-6C5B-6BD75C6EC32A}"/>
          </ac:picMkLst>
        </pc:picChg>
      </pc:sldChg>
      <pc:sldChg chg="del">
        <pc:chgData name="Thomas Stensitzki" userId="75cafe6b-2f2a-469b-85c4-eec3b9c972ba" providerId="ADAL" clId="{EF5284BB-E924-47D6-B186-EC378FA380D2}" dt="2023-04-22T12:48:27.349" v="16" actId="47"/>
        <pc:sldMkLst>
          <pc:docMk/>
          <pc:sldMk cId="3925627864" sldId="679"/>
        </pc:sldMkLst>
      </pc:sldChg>
      <pc:sldChg chg="addSp delSp modSp add mod modAnim modNotesTx">
        <pc:chgData name="Thomas Stensitzki" userId="75cafe6b-2f2a-469b-85c4-eec3b9c972ba" providerId="ADAL" clId="{EF5284BB-E924-47D6-B186-EC378FA380D2}" dt="2023-05-25T11:22:35.139" v="4628" actId="1440"/>
        <pc:sldMkLst>
          <pc:docMk/>
          <pc:sldMk cId="3004964480" sldId="680"/>
        </pc:sldMkLst>
        <pc:spChg chg="mod">
          <ac:chgData name="Thomas Stensitzki" userId="75cafe6b-2f2a-469b-85c4-eec3b9c972ba" providerId="ADAL" clId="{EF5284BB-E924-47D6-B186-EC378FA380D2}" dt="2023-05-16T13:57:42.940" v="2471"/>
          <ac:spMkLst>
            <pc:docMk/>
            <pc:sldMk cId="3004964480" sldId="680"/>
            <ac:spMk id="2" creationId="{2267CE1F-D14D-08BA-6A1B-E8294D7B635F}"/>
          </ac:spMkLst>
        </pc:spChg>
        <pc:spChg chg="add mod">
          <ac:chgData name="Thomas Stensitzki" userId="75cafe6b-2f2a-469b-85c4-eec3b9c972ba" providerId="ADAL" clId="{EF5284BB-E924-47D6-B186-EC378FA380D2}" dt="2023-05-25T11:17:06.243" v="4328" actId="1076"/>
          <ac:spMkLst>
            <pc:docMk/>
            <pc:sldMk cId="3004964480" sldId="680"/>
            <ac:spMk id="3" creationId="{203E6687-3CB7-4137-EE4B-726F3A601D6A}"/>
          </ac:spMkLst>
        </pc:spChg>
        <pc:spChg chg="add mod">
          <ac:chgData name="Thomas Stensitzki" userId="75cafe6b-2f2a-469b-85c4-eec3b9c972ba" providerId="ADAL" clId="{EF5284BB-E924-47D6-B186-EC378FA380D2}" dt="2023-05-25T11:17:28.379" v="4331" actId="1076"/>
          <ac:spMkLst>
            <pc:docMk/>
            <pc:sldMk cId="3004964480" sldId="680"/>
            <ac:spMk id="4" creationId="{794DA02E-B868-A144-6DD1-870D371D10D1}"/>
          </ac:spMkLst>
        </pc:spChg>
        <pc:picChg chg="del">
          <ac:chgData name="Thomas Stensitzki" userId="75cafe6b-2f2a-469b-85c4-eec3b9c972ba" providerId="ADAL" clId="{EF5284BB-E924-47D6-B186-EC378FA380D2}" dt="2023-05-16T13:57:44.624" v="2472" actId="478"/>
          <ac:picMkLst>
            <pc:docMk/>
            <pc:sldMk cId="3004964480" sldId="680"/>
            <ac:picMk id="3074" creationId="{2130B75C-9C3B-00FC-6C5B-6BD75C6EC32A}"/>
          </ac:picMkLst>
        </pc:picChg>
        <pc:picChg chg="add mod">
          <ac:chgData name="Thomas Stensitzki" userId="75cafe6b-2f2a-469b-85c4-eec3b9c972ba" providerId="ADAL" clId="{EF5284BB-E924-47D6-B186-EC378FA380D2}" dt="2023-05-25T11:22:35.139" v="4628" actId="1440"/>
          <ac:picMkLst>
            <pc:docMk/>
            <pc:sldMk cId="3004964480" sldId="680"/>
            <ac:picMk id="4098" creationId="{FB99E55D-5EB5-FEF5-8E50-DD55BE06C448}"/>
          </ac:picMkLst>
        </pc:picChg>
      </pc:sldChg>
      <pc:sldChg chg="del">
        <pc:chgData name="Thomas Stensitzki" userId="75cafe6b-2f2a-469b-85c4-eec3b9c972ba" providerId="ADAL" clId="{EF5284BB-E924-47D6-B186-EC378FA380D2}" dt="2023-04-22T12:48:27.349" v="16" actId="47"/>
        <pc:sldMkLst>
          <pc:docMk/>
          <pc:sldMk cId="3798798789" sldId="680"/>
        </pc:sldMkLst>
      </pc:sldChg>
      <pc:sldChg chg="addSp delSp modSp add mod modNotesTx">
        <pc:chgData name="Thomas Stensitzki" userId="75cafe6b-2f2a-469b-85c4-eec3b9c972ba" providerId="ADAL" clId="{EF5284BB-E924-47D6-B186-EC378FA380D2}" dt="2023-05-16T14:01:55.485" v="2501" actId="1076"/>
        <pc:sldMkLst>
          <pc:docMk/>
          <pc:sldMk cId="2318316286" sldId="681"/>
        </pc:sldMkLst>
        <pc:spChg chg="mod">
          <ac:chgData name="Thomas Stensitzki" userId="75cafe6b-2f2a-469b-85c4-eec3b9c972ba" providerId="ADAL" clId="{EF5284BB-E924-47D6-B186-EC378FA380D2}" dt="2023-05-16T14:00:40.544" v="2486"/>
          <ac:spMkLst>
            <pc:docMk/>
            <pc:sldMk cId="2318316286" sldId="681"/>
            <ac:spMk id="2" creationId="{2267CE1F-D14D-08BA-6A1B-E8294D7B635F}"/>
          </ac:spMkLst>
        </pc:spChg>
        <pc:picChg chg="del">
          <ac:chgData name="Thomas Stensitzki" userId="75cafe6b-2f2a-469b-85c4-eec3b9c972ba" providerId="ADAL" clId="{EF5284BB-E924-47D6-B186-EC378FA380D2}" dt="2023-05-16T14:00:41.915" v="2487" actId="478"/>
          <ac:picMkLst>
            <pc:docMk/>
            <pc:sldMk cId="2318316286" sldId="681"/>
            <ac:picMk id="4098" creationId="{FB99E55D-5EB5-FEF5-8E50-DD55BE06C448}"/>
          </ac:picMkLst>
        </pc:picChg>
        <pc:picChg chg="add mod">
          <ac:chgData name="Thomas Stensitzki" userId="75cafe6b-2f2a-469b-85c4-eec3b9c972ba" providerId="ADAL" clId="{EF5284BB-E924-47D6-B186-EC378FA380D2}" dt="2023-05-16T14:00:52.258" v="2490" actId="1076"/>
          <ac:picMkLst>
            <pc:docMk/>
            <pc:sldMk cId="2318316286" sldId="681"/>
            <ac:picMk id="5122" creationId="{C023A9B9-0201-06B5-75AC-B6EBA8EBCFCA}"/>
          </ac:picMkLst>
        </pc:picChg>
        <pc:picChg chg="add mod">
          <ac:chgData name="Thomas Stensitzki" userId="75cafe6b-2f2a-469b-85c4-eec3b9c972ba" providerId="ADAL" clId="{EF5284BB-E924-47D6-B186-EC378FA380D2}" dt="2023-05-16T14:01:55.485" v="2501" actId="1076"/>
          <ac:picMkLst>
            <pc:docMk/>
            <pc:sldMk cId="2318316286" sldId="681"/>
            <ac:picMk id="5124" creationId="{32F410A2-3C1E-5D63-7114-0A4C8EE34210}"/>
          </ac:picMkLst>
        </pc:picChg>
      </pc:sldChg>
      <pc:sldChg chg="del">
        <pc:chgData name="Thomas Stensitzki" userId="75cafe6b-2f2a-469b-85c4-eec3b9c972ba" providerId="ADAL" clId="{EF5284BB-E924-47D6-B186-EC378FA380D2}" dt="2023-04-22T12:48:27.349" v="16" actId="47"/>
        <pc:sldMkLst>
          <pc:docMk/>
          <pc:sldMk cId="3850999508" sldId="681"/>
        </pc:sldMkLst>
      </pc:sldChg>
      <pc:sldChg chg="del">
        <pc:chgData name="Thomas Stensitzki" userId="75cafe6b-2f2a-469b-85c4-eec3b9c972ba" providerId="ADAL" clId="{EF5284BB-E924-47D6-B186-EC378FA380D2}" dt="2023-04-22T12:48:27.349" v="16" actId="47"/>
        <pc:sldMkLst>
          <pc:docMk/>
          <pc:sldMk cId="2152297632" sldId="682"/>
        </pc:sldMkLst>
      </pc:sldChg>
      <pc:sldChg chg="modSp new mod">
        <pc:chgData name="Thomas Stensitzki" userId="75cafe6b-2f2a-469b-85c4-eec3b9c972ba" providerId="ADAL" clId="{EF5284BB-E924-47D6-B186-EC378FA380D2}" dt="2023-05-25T11:20:49.041" v="4601" actId="6549"/>
        <pc:sldMkLst>
          <pc:docMk/>
          <pc:sldMk cId="4114483723" sldId="682"/>
        </pc:sldMkLst>
        <pc:spChg chg="mod">
          <ac:chgData name="Thomas Stensitzki" userId="75cafe6b-2f2a-469b-85c4-eec3b9c972ba" providerId="ADAL" clId="{EF5284BB-E924-47D6-B186-EC378FA380D2}" dt="2023-05-16T14:02:42.994" v="2505"/>
          <ac:spMkLst>
            <pc:docMk/>
            <pc:sldMk cId="4114483723" sldId="682"/>
            <ac:spMk id="2" creationId="{BA9401AC-C5A7-A4F0-0B41-833FB04D6609}"/>
          </ac:spMkLst>
        </pc:spChg>
        <pc:spChg chg="mod">
          <ac:chgData name="Thomas Stensitzki" userId="75cafe6b-2f2a-469b-85c4-eec3b9c972ba" providerId="ADAL" clId="{EF5284BB-E924-47D6-B186-EC378FA380D2}" dt="2023-05-25T11:20:49.041" v="4601" actId="6549"/>
          <ac:spMkLst>
            <pc:docMk/>
            <pc:sldMk cId="4114483723" sldId="682"/>
            <ac:spMk id="3" creationId="{151AB954-4459-8C1F-BCDF-58081CBBDB4F}"/>
          </ac:spMkLst>
        </pc:spChg>
      </pc:sldChg>
      <pc:sldChg chg="del">
        <pc:chgData name="Thomas Stensitzki" userId="75cafe6b-2f2a-469b-85c4-eec3b9c972ba" providerId="ADAL" clId="{EF5284BB-E924-47D6-B186-EC378FA380D2}" dt="2023-04-22T12:48:27.349" v="16" actId="47"/>
        <pc:sldMkLst>
          <pc:docMk/>
          <pc:sldMk cId="476894528" sldId="683"/>
        </pc:sldMkLst>
      </pc:sldChg>
      <pc:sldChg chg="addSp modSp new mod modNotesTx">
        <pc:chgData name="Thomas Stensitzki" userId="75cafe6b-2f2a-469b-85c4-eec3b9c972ba" providerId="ADAL" clId="{EF5284BB-E924-47D6-B186-EC378FA380D2}" dt="2023-05-25T08:37:10.833" v="3528" actId="6549"/>
        <pc:sldMkLst>
          <pc:docMk/>
          <pc:sldMk cId="3010415139" sldId="683"/>
        </pc:sldMkLst>
        <pc:spChg chg="mod">
          <ac:chgData name="Thomas Stensitzki" userId="75cafe6b-2f2a-469b-85c4-eec3b9c972ba" providerId="ADAL" clId="{EF5284BB-E924-47D6-B186-EC378FA380D2}" dt="2023-05-16T14:04:01.342" v="2512"/>
          <ac:spMkLst>
            <pc:docMk/>
            <pc:sldMk cId="3010415139" sldId="683"/>
            <ac:spMk id="2" creationId="{E090DCA6-2DC7-EFD8-AF36-A4899C1BF69F}"/>
          </ac:spMkLst>
        </pc:spChg>
        <pc:spChg chg="mod">
          <ac:chgData name="Thomas Stensitzki" userId="75cafe6b-2f2a-469b-85c4-eec3b9c972ba" providerId="ADAL" clId="{EF5284BB-E924-47D6-B186-EC378FA380D2}" dt="2023-05-25T08:37:08.534" v="3527" actId="20577"/>
          <ac:spMkLst>
            <pc:docMk/>
            <pc:sldMk cId="3010415139" sldId="683"/>
            <ac:spMk id="3" creationId="{C24E32EC-AD7A-1EF6-5959-C3B95F0A9542}"/>
          </ac:spMkLst>
        </pc:spChg>
        <pc:picChg chg="add mod">
          <ac:chgData name="Thomas Stensitzki" userId="75cafe6b-2f2a-469b-85c4-eec3b9c972ba" providerId="ADAL" clId="{EF5284BB-E924-47D6-B186-EC378FA380D2}" dt="2023-05-25T08:35:06.200" v="3340" actId="1440"/>
          <ac:picMkLst>
            <pc:docMk/>
            <pc:sldMk cId="3010415139" sldId="683"/>
            <ac:picMk id="5" creationId="{DF7306AB-6CBC-D184-F187-84E9F00A8505}"/>
          </ac:picMkLst>
        </pc:picChg>
      </pc:sldChg>
      <pc:sldChg chg="modSp new mod modNotesTx">
        <pc:chgData name="Thomas Stensitzki" userId="75cafe6b-2f2a-469b-85c4-eec3b9c972ba" providerId="ADAL" clId="{EF5284BB-E924-47D6-B186-EC378FA380D2}" dt="2023-05-25T08:43:25.780" v="3854" actId="6549"/>
        <pc:sldMkLst>
          <pc:docMk/>
          <pc:sldMk cId="1765254123" sldId="684"/>
        </pc:sldMkLst>
        <pc:spChg chg="mod">
          <ac:chgData name="Thomas Stensitzki" userId="75cafe6b-2f2a-469b-85c4-eec3b9c972ba" providerId="ADAL" clId="{EF5284BB-E924-47D6-B186-EC378FA380D2}" dt="2023-05-16T14:05:40.651" v="2540"/>
          <ac:spMkLst>
            <pc:docMk/>
            <pc:sldMk cId="1765254123" sldId="684"/>
            <ac:spMk id="2" creationId="{7DB52A52-7B5D-B204-DC0F-B997FBB81597}"/>
          </ac:spMkLst>
        </pc:spChg>
        <pc:spChg chg="mod">
          <ac:chgData name="Thomas Stensitzki" userId="75cafe6b-2f2a-469b-85c4-eec3b9c972ba" providerId="ADAL" clId="{EF5284BB-E924-47D6-B186-EC378FA380D2}" dt="2023-05-25T08:43:02.655" v="3853"/>
          <ac:spMkLst>
            <pc:docMk/>
            <pc:sldMk cId="1765254123" sldId="684"/>
            <ac:spMk id="3" creationId="{0E618A5E-8BDC-2DAE-F6DE-E832B9BEF4E8}"/>
          </ac:spMkLst>
        </pc:spChg>
      </pc:sldChg>
      <pc:sldChg chg="del">
        <pc:chgData name="Thomas Stensitzki" userId="75cafe6b-2f2a-469b-85c4-eec3b9c972ba" providerId="ADAL" clId="{EF5284BB-E924-47D6-B186-EC378FA380D2}" dt="2023-04-22T12:48:27.349" v="16" actId="47"/>
        <pc:sldMkLst>
          <pc:docMk/>
          <pc:sldMk cId="2385236446" sldId="684"/>
        </pc:sldMkLst>
      </pc:sldChg>
      <pc:sldChg chg="del">
        <pc:chgData name="Thomas Stensitzki" userId="75cafe6b-2f2a-469b-85c4-eec3b9c972ba" providerId="ADAL" clId="{EF5284BB-E924-47D6-B186-EC378FA380D2}" dt="2023-04-22T12:48:27.349" v="16" actId="47"/>
        <pc:sldMkLst>
          <pc:docMk/>
          <pc:sldMk cId="380254688" sldId="685"/>
        </pc:sldMkLst>
      </pc:sldChg>
      <pc:sldChg chg="addSp delSp modSp new mod modAnim">
        <pc:chgData name="Thomas Stensitzki" userId="75cafe6b-2f2a-469b-85c4-eec3b9c972ba" providerId="ADAL" clId="{EF5284BB-E924-47D6-B186-EC378FA380D2}" dt="2023-05-25T08:50:38.861" v="3961"/>
        <pc:sldMkLst>
          <pc:docMk/>
          <pc:sldMk cId="1361138141" sldId="685"/>
        </pc:sldMkLst>
        <pc:spChg chg="mod">
          <ac:chgData name="Thomas Stensitzki" userId="75cafe6b-2f2a-469b-85c4-eec3b9c972ba" providerId="ADAL" clId="{EF5284BB-E924-47D6-B186-EC378FA380D2}" dt="2023-05-16T14:08:00.156" v="2554"/>
          <ac:spMkLst>
            <pc:docMk/>
            <pc:sldMk cId="1361138141" sldId="685"/>
            <ac:spMk id="2" creationId="{C9F6A9DF-05DE-8830-8DF5-2280D1CF710A}"/>
          </ac:spMkLst>
        </pc:spChg>
        <pc:spChg chg="mod">
          <ac:chgData name="Thomas Stensitzki" userId="75cafe6b-2f2a-469b-85c4-eec3b9c972ba" providerId="ADAL" clId="{EF5284BB-E924-47D6-B186-EC378FA380D2}" dt="2023-05-25T08:50:38.861" v="3961"/>
          <ac:spMkLst>
            <pc:docMk/>
            <pc:sldMk cId="1361138141" sldId="685"/>
            <ac:spMk id="3" creationId="{DAFAF2E8-7441-9309-2A91-F240662E9AD1}"/>
          </ac:spMkLst>
        </pc:spChg>
        <pc:spChg chg="add del">
          <ac:chgData name="Thomas Stensitzki" userId="75cafe6b-2f2a-469b-85c4-eec3b9c972ba" providerId="ADAL" clId="{EF5284BB-E924-47D6-B186-EC378FA380D2}" dt="2023-05-25T08:48:13.135" v="3929" actId="22"/>
          <ac:spMkLst>
            <pc:docMk/>
            <pc:sldMk cId="1361138141" sldId="685"/>
            <ac:spMk id="5" creationId="{E63B0217-DCF0-0106-B0AC-02F4D4EFB9DE}"/>
          </ac:spMkLst>
        </pc:spChg>
        <pc:spChg chg="add mod">
          <ac:chgData name="Thomas Stensitzki" userId="75cafe6b-2f2a-469b-85c4-eec3b9c972ba" providerId="ADAL" clId="{EF5284BB-E924-47D6-B186-EC378FA380D2}" dt="2023-05-25T08:48:54.108" v="3935" actId="1076"/>
          <ac:spMkLst>
            <pc:docMk/>
            <pc:sldMk cId="1361138141" sldId="685"/>
            <ac:spMk id="8" creationId="{458DC333-5E07-7964-7BFE-5B8AB11DF37A}"/>
          </ac:spMkLst>
        </pc:spChg>
        <pc:picChg chg="add mod">
          <ac:chgData name="Thomas Stensitzki" userId="75cafe6b-2f2a-469b-85c4-eec3b9c972ba" providerId="ADAL" clId="{EF5284BB-E924-47D6-B186-EC378FA380D2}" dt="2023-05-25T08:48:27.139" v="3933" actId="1440"/>
          <ac:picMkLst>
            <pc:docMk/>
            <pc:sldMk cId="1361138141" sldId="685"/>
            <ac:picMk id="7" creationId="{DB2877FD-72CC-C746-33C8-C557506B26F5}"/>
          </ac:picMkLst>
        </pc:picChg>
      </pc:sldChg>
      <pc:sldChg chg="addSp delSp modSp new mod modNotesTx">
        <pc:chgData name="Thomas Stensitzki" userId="75cafe6b-2f2a-469b-85c4-eec3b9c972ba" providerId="ADAL" clId="{EF5284BB-E924-47D6-B186-EC378FA380D2}" dt="2023-05-25T11:22:30.729" v="4627" actId="1440"/>
        <pc:sldMkLst>
          <pc:docMk/>
          <pc:sldMk cId="1099908272" sldId="686"/>
        </pc:sldMkLst>
        <pc:spChg chg="mod">
          <ac:chgData name="Thomas Stensitzki" userId="75cafe6b-2f2a-469b-85c4-eec3b9c972ba" providerId="ADAL" clId="{EF5284BB-E924-47D6-B186-EC378FA380D2}" dt="2023-05-16T14:19:00.994" v="2567"/>
          <ac:spMkLst>
            <pc:docMk/>
            <pc:sldMk cId="1099908272" sldId="686"/>
            <ac:spMk id="2" creationId="{9B8F144C-E0AD-BC5F-8848-227CDFE03CC4}"/>
          </ac:spMkLst>
        </pc:spChg>
        <pc:spChg chg="del">
          <ac:chgData name="Thomas Stensitzki" userId="75cafe6b-2f2a-469b-85c4-eec3b9c972ba" providerId="ADAL" clId="{EF5284BB-E924-47D6-B186-EC378FA380D2}" dt="2023-05-16T14:19:08.265" v="2568" actId="478"/>
          <ac:spMkLst>
            <pc:docMk/>
            <pc:sldMk cId="1099908272" sldId="686"/>
            <ac:spMk id="3" creationId="{AB585898-60DD-993F-3929-F74315FACD23}"/>
          </ac:spMkLst>
        </pc:spChg>
        <pc:picChg chg="add mod">
          <ac:chgData name="Thomas Stensitzki" userId="75cafe6b-2f2a-469b-85c4-eec3b9c972ba" providerId="ADAL" clId="{EF5284BB-E924-47D6-B186-EC378FA380D2}" dt="2023-05-25T11:22:30.729" v="4627" actId="1440"/>
          <ac:picMkLst>
            <pc:docMk/>
            <pc:sldMk cId="1099908272" sldId="686"/>
            <ac:picMk id="6146" creationId="{E65927FB-932C-A269-31F5-37E00FD4CC40}"/>
          </ac:picMkLst>
        </pc:picChg>
      </pc:sldChg>
      <pc:sldChg chg="del">
        <pc:chgData name="Thomas Stensitzki" userId="75cafe6b-2f2a-469b-85c4-eec3b9c972ba" providerId="ADAL" clId="{EF5284BB-E924-47D6-B186-EC378FA380D2}" dt="2023-04-22T12:48:27.349" v="16" actId="47"/>
        <pc:sldMkLst>
          <pc:docMk/>
          <pc:sldMk cId="1151479395" sldId="686"/>
        </pc:sldMkLst>
      </pc:sldChg>
      <pc:sldChg chg="addSp delSp modSp new mod modNotesTx">
        <pc:chgData name="Thomas Stensitzki" userId="75cafe6b-2f2a-469b-85c4-eec3b9c972ba" providerId="ADAL" clId="{EF5284BB-E924-47D6-B186-EC378FA380D2}" dt="2023-05-25T11:26:09.045" v="4645" actId="1440"/>
        <pc:sldMkLst>
          <pc:docMk/>
          <pc:sldMk cId="2682737613" sldId="687"/>
        </pc:sldMkLst>
        <pc:spChg chg="mod">
          <ac:chgData name="Thomas Stensitzki" userId="75cafe6b-2f2a-469b-85c4-eec3b9c972ba" providerId="ADAL" clId="{EF5284BB-E924-47D6-B186-EC378FA380D2}" dt="2023-05-16T14:21:03.018" v="2577"/>
          <ac:spMkLst>
            <pc:docMk/>
            <pc:sldMk cId="2682737613" sldId="687"/>
            <ac:spMk id="2" creationId="{B68D9ABF-307E-E24E-EC5A-428BCB6837C6}"/>
          </ac:spMkLst>
        </pc:spChg>
        <pc:spChg chg="del">
          <ac:chgData name="Thomas Stensitzki" userId="75cafe6b-2f2a-469b-85c4-eec3b9c972ba" providerId="ADAL" clId="{EF5284BB-E924-47D6-B186-EC378FA380D2}" dt="2023-05-16T14:21:04.964" v="2578" actId="478"/>
          <ac:spMkLst>
            <pc:docMk/>
            <pc:sldMk cId="2682737613" sldId="687"/>
            <ac:spMk id="3" creationId="{DD768D13-CBA5-32A5-CD7A-9794C12C8CDA}"/>
          </ac:spMkLst>
        </pc:spChg>
        <pc:picChg chg="add mod">
          <ac:chgData name="Thomas Stensitzki" userId="75cafe6b-2f2a-469b-85c4-eec3b9c972ba" providerId="ADAL" clId="{EF5284BB-E924-47D6-B186-EC378FA380D2}" dt="2023-05-25T11:26:09.045" v="4645" actId="1440"/>
          <ac:picMkLst>
            <pc:docMk/>
            <pc:sldMk cId="2682737613" sldId="687"/>
            <ac:picMk id="7170" creationId="{DC4F6B9A-2A81-3985-B1F2-4CDDF3664E1B}"/>
          </ac:picMkLst>
        </pc:picChg>
      </pc:sldChg>
      <pc:sldChg chg="del">
        <pc:chgData name="Thomas Stensitzki" userId="75cafe6b-2f2a-469b-85c4-eec3b9c972ba" providerId="ADAL" clId="{EF5284BB-E924-47D6-B186-EC378FA380D2}" dt="2023-04-22T12:48:27.349" v="16" actId="47"/>
        <pc:sldMkLst>
          <pc:docMk/>
          <pc:sldMk cId="3396655959" sldId="687"/>
        </pc:sldMkLst>
      </pc:sldChg>
      <pc:sldChg chg="modSp add modNotesTx">
        <pc:chgData name="Thomas Stensitzki" userId="75cafe6b-2f2a-469b-85c4-eec3b9c972ba" providerId="ADAL" clId="{EF5284BB-E924-47D6-B186-EC378FA380D2}" dt="2023-05-25T11:26:14.482" v="4646" actId="1440"/>
        <pc:sldMkLst>
          <pc:docMk/>
          <pc:sldMk cId="2943637064" sldId="688"/>
        </pc:sldMkLst>
        <pc:picChg chg="mod">
          <ac:chgData name="Thomas Stensitzki" userId="75cafe6b-2f2a-469b-85c4-eec3b9c972ba" providerId="ADAL" clId="{EF5284BB-E924-47D6-B186-EC378FA380D2}" dt="2023-05-25T11:26:14.482" v="4646" actId="1440"/>
          <ac:picMkLst>
            <pc:docMk/>
            <pc:sldMk cId="2943637064" sldId="688"/>
            <ac:picMk id="7170" creationId="{DC4F6B9A-2A81-3985-B1F2-4CDDF3664E1B}"/>
          </ac:picMkLst>
        </pc:picChg>
      </pc:sldChg>
      <pc:sldChg chg="del">
        <pc:chgData name="Thomas Stensitzki" userId="75cafe6b-2f2a-469b-85c4-eec3b9c972ba" providerId="ADAL" clId="{EF5284BB-E924-47D6-B186-EC378FA380D2}" dt="2023-04-22T12:48:27.349" v="16" actId="47"/>
        <pc:sldMkLst>
          <pc:docMk/>
          <pc:sldMk cId="3879280141" sldId="688"/>
        </pc:sldMkLst>
      </pc:sldChg>
      <pc:sldChg chg="del">
        <pc:chgData name="Thomas Stensitzki" userId="75cafe6b-2f2a-469b-85c4-eec3b9c972ba" providerId="ADAL" clId="{EF5284BB-E924-47D6-B186-EC378FA380D2}" dt="2023-04-22T12:48:08.972" v="14" actId="47"/>
        <pc:sldMkLst>
          <pc:docMk/>
          <pc:sldMk cId="882736164" sldId="689"/>
        </pc:sldMkLst>
      </pc:sldChg>
      <pc:sldChg chg="addSp delSp modSp add modAnim modNotesTx">
        <pc:chgData name="Thomas Stensitzki" userId="75cafe6b-2f2a-469b-85c4-eec3b9c972ba" providerId="ADAL" clId="{EF5284BB-E924-47D6-B186-EC378FA380D2}" dt="2023-05-25T11:26:16.250" v="4647" actId="1440"/>
        <pc:sldMkLst>
          <pc:docMk/>
          <pc:sldMk cId="4179798793" sldId="689"/>
        </pc:sldMkLst>
        <pc:spChg chg="add del mod">
          <ac:chgData name="Thomas Stensitzki" userId="75cafe6b-2f2a-469b-85c4-eec3b9c972ba" providerId="ADAL" clId="{EF5284BB-E924-47D6-B186-EC378FA380D2}" dt="2023-05-25T08:58:48.326" v="4008"/>
          <ac:spMkLst>
            <pc:docMk/>
            <pc:sldMk cId="4179798793" sldId="689"/>
            <ac:spMk id="3" creationId="{360BAEA0-EF61-4990-9887-8C49518E5AC5}"/>
          </ac:spMkLst>
        </pc:spChg>
        <pc:picChg chg="mod">
          <ac:chgData name="Thomas Stensitzki" userId="75cafe6b-2f2a-469b-85c4-eec3b9c972ba" providerId="ADAL" clId="{EF5284BB-E924-47D6-B186-EC378FA380D2}" dt="2023-05-25T11:26:16.250" v="4647" actId="1440"/>
          <ac:picMkLst>
            <pc:docMk/>
            <pc:sldMk cId="4179798793" sldId="689"/>
            <ac:picMk id="7170" creationId="{DC4F6B9A-2A81-3985-B1F2-4CDDF3664E1B}"/>
          </ac:picMkLst>
        </pc:picChg>
      </pc:sldChg>
      <pc:sldChg chg="del">
        <pc:chgData name="Thomas Stensitzki" userId="75cafe6b-2f2a-469b-85c4-eec3b9c972ba" providerId="ADAL" clId="{EF5284BB-E924-47D6-B186-EC378FA380D2}" dt="2023-04-22T12:48:08.972" v="14" actId="47"/>
        <pc:sldMkLst>
          <pc:docMk/>
          <pc:sldMk cId="2999548056" sldId="690"/>
        </pc:sldMkLst>
      </pc:sldChg>
      <pc:sldChg chg="addSp modSp add mod modAnim modNotesTx">
        <pc:chgData name="Thomas Stensitzki" userId="75cafe6b-2f2a-469b-85c4-eec3b9c972ba" providerId="ADAL" clId="{EF5284BB-E924-47D6-B186-EC378FA380D2}" dt="2023-05-25T11:26:17.729" v="4648" actId="1440"/>
        <pc:sldMkLst>
          <pc:docMk/>
          <pc:sldMk cId="3467191386" sldId="690"/>
        </pc:sldMkLst>
        <pc:spChg chg="add mod">
          <ac:chgData name="Thomas Stensitzki" userId="75cafe6b-2f2a-469b-85c4-eec3b9c972ba" providerId="ADAL" clId="{EF5284BB-E924-47D6-B186-EC378FA380D2}" dt="2023-05-25T08:58:41.642" v="4006" actId="1076"/>
          <ac:spMkLst>
            <pc:docMk/>
            <pc:sldMk cId="3467191386" sldId="690"/>
            <ac:spMk id="3" creationId="{CB3F86C2-E560-8B7C-2508-31BC7EF5599F}"/>
          </ac:spMkLst>
        </pc:spChg>
        <pc:picChg chg="mod">
          <ac:chgData name="Thomas Stensitzki" userId="75cafe6b-2f2a-469b-85c4-eec3b9c972ba" providerId="ADAL" clId="{EF5284BB-E924-47D6-B186-EC378FA380D2}" dt="2023-05-25T11:26:17.729" v="4648" actId="1440"/>
          <ac:picMkLst>
            <pc:docMk/>
            <pc:sldMk cId="3467191386" sldId="690"/>
            <ac:picMk id="7170" creationId="{DC4F6B9A-2A81-3985-B1F2-4CDDF3664E1B}"/>
          </ac:picMkLst>
        </pc:picChg>
      </pc:sldChg>
      <pc:sldChg chg="addSp modSp add mod modAnim">
        <pc:chgData name="Thomas Stensitzki" userId="75cafe6b-2f2a-469b-85c4-eec3b9c972ba" providerId="ADAL" clId="{EF5284BB-E924-47D6-B186-EC378FA380D2}" dt="2023-05-25T11:26:20.055" v="4649" actId="1440"/>
        <pc:sldMkLst>
          <pc:docMk/>
          <pc:sldMk cId="3176227063" sldId="691"/>
        </pc:sldMkLst>
        <pc:spChg chg="add mod">
          <ac:chgData name="Thomas Stensitzki" userId="75cafe6b-2f2a-469b-85c4-eec3b9c972ba" providerId="ADAL" clId="{EF5284BB-E924-47D6-B186-EC378FA380D2}" dt="2023-05-25T08:58:04.602" v="4004" actId="1076"/>
          <ac:spMkLst>
            <pc:docMk/>
            <pc:sldMk cId="3176227063" sldId="691"/>
            <ac:spMk id="3" creationId="{A58DA3B1-E3E1-F4D5-90E5-5D72A4ED1005}"/>
          </ac:spMkLst>
        </pc:spChg>
        <pc:picChg chg="mod">
          <ac:chgData name="Thomas Stensitzki" userId="75cafe6b-2f2a-469b-85c4-eec3b9c972ba" providerId="ADAL" clId="{EF5284BB-E924-47D6-B186-EC378FA380D2}" dt="2023-05-25T11:26:20.055" v="4649" actId="1440"/>
          <ac:picMkLst>
            <pc:docMk/>
            <pc:sldMk cId="3176227063" sldId="691"/>
            <ac:picMk id="7170" creationId="{DC4F6B9A-2A81-3985-B1F2-4CDDF3664E1B}"/>
          </ac:picMkLst>
        </pc:picChg>
      </pc:sldChg>
      <pc:sldChg chg="del">
        <pc:chgData name="Thomas Stensitzki" userId="75cafe6b-2f2a-469b-85c4-eec3b9c972ba" providerId="ADAL" clId="{EF5284BB-E924-47D6-B186-EC378FA380D2}" dt="2023-04-22T12:48:15.704" v="15" actId="47"/>
        <pc:sldMkLst>
          <pc:docMk/>
          <pc:sldMk cId="3382179983" sldId="691"/>
        </pc:sldMkLst>
      </pc:sldChg>
      <pc:sldChg chg="modSp add modNotesTx">
        <pc:chgData name="Thomas Stensitzki" userId="75cafe6b-2f2a-469b-85c4-eec3b9c972ba" providerId="ADAL" clId="{EF5284BB-E924-47D6-B186-EC378FA380D2}" dt="2023-05-25T11:26:21.570" v="4650" actId="1440"/>
        <pc:sldMkLst>
          <pc:docMk/>
          <pc:sldMk cId="2332237802" sldId="692"/>
        </pc:sldMkLst>
        <pc:picChg chg="mod">
          <ac:chgData name="Thomas Stensitzki" userId="75cafe6b-2f2a-469b-85c4-eec3b9c972ba" providerId="ADAL" clId="{EF5284BB-E924-47D6-B186-EC378FA380D2}" dt="2023-05-25T11:26:21.570" v="4650" actId="1440"/>
          <ac:picMkLst>
            <pc:docMk/>
            <pc:sldMk cId="2332237802" sldId="692"/>
            <ac:picMk id="7170" creationId="{DC4F6B9A-2A81-3985-B1F2-4CDDF3664E1B}"/>
          </ac:picMkLst>
        </pc:picChg>
      </pc:sldChg>
      <pc:sldChg chg="del">
        <pc:chgData name="Thomas Stensitzki" userId="75cafe6b-2f2a-469b-85c4-eec3b9c972ba" providerId="ADAL" clId="{EF5284BB-E924-47D6-B186-EC378FA380D2}" dt="2023-04-22T12:48:15.704" v="15" actId="47"/>
        <pc:sldMkLst>
          <pc:docMk/>
          <pc:sldMk cId="2967036620" sldId="692"/>
        </pc:sldMkLst>
      </pc:sldChg>
      <pc:sldChg chg="del">
        <pc:chgData name="Thomas Stensitzki" userId="75cafe6b-2f2a-469b-85c4-eec3b9c972ba" providerId="ADAL" clId="{EF5284BB-E924-47D6-B186-EC378FA380D2}" dt="2023-04-22T12:48:15.704" v="15" actId="47"/>
        <pc:sldMkLst>
          <pc:docMk/>
          <pc:sldMk cId="48805967" sldId="693"/>
        </pc:sldMkLst>
      </pc:sldChg>
      <pc:sldChg chg="addSp delSp modSp add modAnim modNotesTx">
        <pc:chgData name="Thomas Stensitzki" userId="75cafe6b-2f2a-469b-85c4-eec3b9c972ba" providerId="ADAL" clId="{EF5284BB-E924-47D6-B186-EC378FA380D2}" dt="2023-05-25T11:26:23.071" v="4651" actId="1440"/>
        <pc:sldMkLst>
          <pc:docMk/>
          <pc:sldMk cId="452218326" sldId="693"/>
        </pc:sldMkLst>
        <pc:spChg chg="add del mod">
          <ac:chgData name="Thomas Stensitzki" userId="75cafe6b-2f2a-469b-85c4-eec3b9c972ba" providerId="ADAL" clId="{EF5284BB-E924-47D6-B186-EC378FA380D2}" dt="2023-05-25T08:57:16.914" v="4000"/>
          <ac:spMkLst>
            <pc:docMk/>
            <pc:sldMk cId="452218326" sldId="693"/>
            <ac:spMk id="3" creationId="{8AA9D125-2712-380D-B106-2E27AA459503}"/>
          </ac:spMkLst>
        </pc:spChg>
        <pc:picChg chg="mod">
          <ac:chgData name="Thomas Stensitzki" userId="75cafe6b-2f2a-469b-85c4-eec3b9c972ba" providerId="ADAL" clId="{EF5284BB-E924-47D6-B186-EC378FA380D2}" dt="2023-05-25T11:26:23.071" v="4651" actId="1440"/>
          <ac:picMkLst>
            <pc:docMk/>
            <pc:sldMk cId="452218326" sldId="693"/>
            <ac:picMk id="7170" creationId="{DC4F6B9A-2A81-3985-B1F2-4CDDF3664E1B}"/>
          </ac:picMkLst>
        </pc:picChg>
      </pc:sldChg>
      <pc:sldChg chg="addSp modSp add mod modAnim modNotesTx">
        <pc:chgData name="Thomas Stensitzki" userId="75cafe6b-2f2a-469b-85c4-eec3b9c972ba" providerId="ADAL" clId="{EF5284BB-E924-47D6-B186-EC378FA380D2}" dt="2023-05-25T11:26:24.587" v="4652" actId="1440"/>
        <pc:sldMkLst>
          <pc:docMk/>
          <pc:sldMk cId="1161338400" sldId="694"/>
        </pc:sldMkLst>
        <pc:spChg chg="add mod">
          <ac:chgData name="Thomas Stensitzki" userId="75cafe6b-2f2a-469b-85c4-eec3b9c972ba" providerId="ADAL" clId="{EF5284BB-E924-47D6-B186-EC378FA380D2}" dt="2023-05-25T08:57:08.583" v="3998" actId="1076"/>
          <ac:spMkLst>
            <pc:docMk/>
            <pc:sldMk cId="1161338400" sldId="694"/>
            <ac:spMk id="3" creationId="{1252C631-A0D2-03C5-DCAE-913207590E3A}"/>
          </ac:spMkLst>
        </pc:spChg>
        <pc:picChg chg="mod">
          <ac:chgData name="Thomas Stensitzki" userId="75cafe6b-2f2a-469b-85c4-eec3b9c972ba" providerId="ADAL" clId="{EF5284BB-E924-47D6-B186-EC378FA380D2}" dt="2023-05-25T11:26:24.587" v="4652" actId="1440"/>
          <ac:picMkLst>
            <pc:docMk/>
            <pc:sldMk cId="1161338400" sldId="694"/>
            <ac:picMk id="7170" creationId="{DC4F6B9A-2A81-3985-B1F2-4CDDF3664E1B}"/>
          </ac:picMkLst>
        </pc:picChg>
      </pc:sldChg>
      <pc:sldChg chg="del">
        <pc:chgData name="Thomas Stensitzki" userId="75cafe6b-2f2a-469b-85c4-eec3b9c972ba" providerId="ADAL" clId="{EF5284BB-E924-47D6-B186-EC378FA380D2}" dt="2023-04-22T12:48:15.704" v="15" actId="47"/>
        <pc:sldMkLst>
          <pc:docMk/>
          <pc:sldMk cId="1294646207" sldId="694"/>
        </pc:sldMkLst>
      </pc:sldChg>
      <pc:sldChg chg="modSp add modNotesTx">
        <pc:chgData name="Thomas Stensitzki" userId="75cafe6b-2f2a-469b-85c4-eec3b9c972ba" providerId="ADAL" clId="{EF5284BB-E924-47D6-B186-EC378FA380D2}" dt="2023-05-16T14:25:13.166" v="2618" actId="14826"/>
        <pc:sldMkLst>
          <pc:docMk/>
          <pc:sldMk cId="3643256137" sldId="695"/>
        </pc:sldMkLst>
        <pc:picChg chg="mod">
          <ac:chgData name="Thomas Stensitzki" userId="75cafe6b-2f2a-469b-85c4-eec3b9c972ba" providerId="ADAL" clId="{EF5284BB-E924-47D6-B186-EC378FA380D2}" dt="2023-05-16T14:25:13.166" v="2618" actId="14826"/>
          <ac:picMkLst>
            <pc:docMk/>
            <pc:sldMk cId="3643256137" sldId="695"/>
            <ac:picMk id="7170" creationId="{DC4F6B9A-2A81-3985-B1F2-4CDDF3664E1B}"/>
          </ac:picMkLst>
        </pc:picChg>
      </pc:sldChg>
      <pc:sldChg chg="addSp modSp add mod modAnim modNotesTx">
        <pc:chgData name="Thomas Stensitzki" userId="75cafe6b-2f2a-469b-85c4-eec3b9c972ba" providerId="ADAL" clId="{EF5284BB-E924-47D6-B186-EC378FA380D2}" dt="2023-05-25T15:40:53.160" v="5102" actId="1076"/>
        <pc:sldMkLst>
          <pc:docMk/>
          <pc:sldMk cId="3372974903" sldId="696"/>
        </pc:sldMkLst>
        <pc:spChg chg="add mod">
          <ac:chgData name="Thomas Stensitzki" userId="75cafe6b-2f2a-469b-85c4-eec3b9c972ba" providerId="ADAL" clId="{EF5284BB-E924-47D6-B186-EC378FA380D2}" dt="2023-05-25T15:40:53.160" v="5102" actId="1076"/>
          <ac:spMkLst>
            <pc:docMk/>
            <pc:sldMk cId="3372974903" sldId="696"/>
            <ac:spMk id="3" creationId="{2523297A-1A42-BC7C-44F0-E09B9705B407}"/>
          </ac:spMkLst>
        </pc:spChg>
        <pc:picChg chg="mod">
          <ac:chgData name="Thomas Stensitzki" userId="75cafe6b-2f2a-469b-85c4-eec3b9c972ba" providerId="ADAL" clId="{EF5284BB-E924-47D6-B186-EC378FA380D2}" dt="2023-05-16T14:26:11.626" v="2625" actId="14826"/>
          <ac:picMkLst>
            <pc:docMk/>
            <pc:sldMk cId="3372974903" sldId="696"/>
            <ac:picMk id="7170" creationId="{DC4F6B9A-2A81-3985-B1F2-4CDDF3664E1B}"/>
          </ac:picMkLst>
        </pc:picChg>
      </pc:sldChg>
      <pc:sldChg chg="addSp delSp modSp new mod modNotesTx">
        <pc:chgData name="Thomas Stensitzki" userId="75cafe6b-2f2a-469b-85c4-eec3b9c972ba" providerId="ADAL" clId="{EF5284BB-E924-47D6-B186-EC378FA380D2}" dt="2023-05-25T11:22:27.379" v="4626" actId="1440"/>
        <pc:sldMkLst>
          <pc:docMk/>
          <pc:sldMk cId="374091465" sldId="697"/>
        </pc:sldMkLst>
        <pc:spChg chg="mod">
          <ac:chgData name="Thomas Stensitzki" userId="75cafe6b-2f2a-469b-85c4-eec3b9c972ba" providerId="ADAL" clId="{EF5284BB-E924-47D6-B186-EC378FA380D2}" dt="2023-05-16T14:28:39.537" v="2629"/>
          <ac:spMkLst>
            <pc:docMk/>
            <pc:sldMk cId="374091465" sldId="697"/>
            <ac:spMk id="2" creationId="{3ADCC40F-C5BA-B284-3AF8-D6CC46FDD2EF}"/>
          </ac:spMkLst>
        </pc:spChg>
        <pc:spChg chg="del">
          <ac:chgData name="Thomas Stensitzki" userId="75cafe6b-2f2a-469b-85c4-eec3b9c972ba" providerId="ADAL" clId="{EF5284BB-E924-47D6-B186-EC378FA380D2}" dt="2023-05-16T14:28:44.967" v="2630" actId="478"/>
          <ac:spMkLst>
            <pc:docMk/>
            <pc:sldMk cId="374091465" sldId="697"/>
            <ac:spMk id="3" creationId="{16B8C3D8-0F53-5DDC-18B8-D17EE8A04834}"/>
          </ac:spMkLst>
        </pc:spChg>
        <pc:spChg chg="add mod">
          <ac:chgData name="Thomas Stensitzki" userId="75cafe6b-2f2a-469b-85c4-eec3b9c972ba" providerId="ADAL" clId="{EF5284BB-E924-47D6-B186-EC378FA380D2}" dt="2023-05-25T11:22:11.956" v="4622" actId="6549"/>
          <ac:spMkLst>
            <pc:docMk/>
            <pc:sldMk cId="374091465" sldId="697"/>
            <ac:spMk id="3" creationId="{FE2F8A7A-FAB7-4887-6614-4A8D5C5BECFE}"/>
          </ac:spMkLst>
        </pc:spChg>
        <pc:picChg chg="add mod">
          <ac:chgData name="Thomas Stensitzki" userId="75cafe6b-2f2a-469b-85c4-eec3b9c972ba" providerId="ADAL" clId="{EF5284BB-E924-47D6-B186-EC378FA380D2}" dt="2023-05-25T11:22:27.379" v="4626" actId="1440"/>
          <ac:picMkLst>
            <pc:docMk/>
            <pc:sldMk cId="374091465" sldId="697"/>
            <ac:picMk id="8194" creationId="{D8DFAD9D-F2A4-D2DC-A41E-010BDAEC2A63}"/>
          </ac:picMkLst>
        </pc:picChg>
      </pc:sldChg>
      <pc:sldChg chg="modSp add">
        <pc:chgData name="Thomas Stensitzki" userId="75cafe6b-2f2a-469b-85c4-eec3b9c972ba" providerId="ADAL" clId="{EF5284BB-E924-47D6-B186-EC378FA380D2}" dt="2023-05-25T11:22:57.977" v="4635" actId="1440"/>
        <pc:sldMkLst>
          <pc:docMk/>
          <pc:sldMk cId="4258120031" sldId="698"/>
        </pc:sldMkLst>
        <pc:picChg chg="mod">
          <ac:chgData name="Thomas Stensitzki" userId="75cafe6b-2f2a-469b-85c4-eec3b9c972ba" providerId="ADAL" clId="{EF5284BB-E924-47D6-B186-EC378FA380D2}" dt="2023-05-25T11:22:57.977" v="4635" actId="1440"/>
          <ac:picMkLst>
            <pc:docMk/>
            <pc:sldMk cId="4258120031" sldId="698"/>
            <ac:picMk id="8194" creationId="{D8DFAD9D-F2A4-D2DC-A41E-010BDAEC2A63}"/>
          </ac:picMkLst>
        </pc:picChg>
      </pc:sldChg>
      <pc:sldChg chg="modSp add">
        <pc:chgData name="Thomas Stensitzki" userId="75cafe6b-2f2a-469b-85c4-eec3b9c972ba" providerId="ADAL" clId="{EF5284BB-E924-47D6-B186-EC378FA380D2}" dt="2023-05-25T11:22:59.921" v="4636" actId="1440"/>
        <pc:sldMkLst>
          <pc:docMk/>
          <pc:sldMk cId="2743116939" sldId="699"/>
        </pc:sldMkLst>
        <pc:picChg chg="mod">
          <ac:chgData name="Thomas Stensitzki" userId="75cafe6b-2f2a-469b-85c4-eec3b9c972ba" providerId="ADAL" clId="{EF5284BB-E924-47D6-B186-EC378FA380D2}" dt="2023-05-25T11:22:59.921" v="4636" actId="1440"/>
          <ac:picMkLst>
            <pc:docMk/>
            <pc:sldMk cId="2743116939" sldId="699"/>
            <ac:picMk id="8194" creationId="{D8DFAD9D-F2A4-D2DC-A41E-010BDAEC2A63}"/>
          </ac:picMkLst>
        </pc:picChg>
      </pc:sldChg>
      <pc:sldChg chg="modSp add mod modNotesTx">
        <pc:chgData name="Thomas Stensitzki" userId="75cafe6b-2f2a-469b-85c4-eec3b9c972ba" providerId="ADAL" clId="{EF5284BB-E924-47D6-B186-EC378FA380D2}" dt="2023-05-25T11:23:01.565" v="4637" actId="1440"/>
        <pc:sldMkLst>
          <pc:docMk/>
          <pc:sldMk cId="1230148335" sldId="700"/>
        </pc:sldMkLst>
        <pc:spChg chg="mod">
          <ac:chgData name="Thomas Stensitzki" userId="75cafe6b-2f2a-469b-85c4-eec3b9c972ba" providerId="ADAL" clId="{EF5284BB-E924-47D6-B186-EC378FA380D2}" dt="2023-05-16T14:31:40.468" v="2651"/>
          <ac:spMkLst>
            <pc:docMk/>
            <pc:sldMk cId="1230148335" sldId="700"/>
            <ac:spMk id="2" creationId="{3ADCC40F-C5BA-B284-3AF8-D6CC46FDD2EF}"/>
          </ac:spMkLst>
        </pc:spChg>
        <pc:picChg chg="mod">
          <ac:chgData name="Thomas Stensitzki" userId="75cafe6b-2f2a-469b-85c4-eec3b9c972ba" providerId="ADAL" clId="{EF5284BB-E924-47D6-B186-EC378FA380D2}" dt="2023-05-25T11:23:01.565" v="4637" actId="1440"/>
          <ac:picMkLst>
            <pc:docMk/>
            <pc:sldMk cId="1230148335" sldId="700"/>
            <ac:picMk id="8194" creationId="{D8DFAD9D-F2A4-D2DC-A41E-010BDAEC2A63}"/>
          </ac:picMkLst>
        </pc:picChg>
      </pc:sldChg>
      <pc:sldChg chg="modSp add mod modNotesTx">
        <pc:chgData name="Thomas Stensitzki" userId="75cafe6b-2f2a-469b-85c4-eec3b9c972ba" providerId="ADAL" clId="{EF5284BB-E924-47D6-B186-EC378FA380D2}" dt="2023-05-25T08:53:09.345" v="3984" actId="6549"/>
        <pc:sldMkLst>
          <pc:docMk/>
          <pc:sldMk cId="3896402637" sldId="701"/>
        </pc:sldMkLst>
        <pc:spChg chg="mod">
          <ac:chgData name="Thomas Stensitzki" userId="75cafe6b-2f2a-469b-85c4-eec3b9c972ba" providerId="ADAL" clId="{EF5284BB-E924-47D6-B186-EC378FA380D2}" dt="2023-05-16T14:32:47.859" v="2659"/>
          <ac:spMkLst>
            <pc:docMk/>
            <pc:sldMk cId="3896402637" sldId="701"/>
            <ac:spMk id="4" creationId="{D12969B4-351A-4517-A5B8-3E6AD9CDB206}"/>
          </ac:spMkLst>
        </pc:spChg>
        <pc:spChg chg="mod">
          <ac:chgData name="Thomas Stensitzki" userId="75cafe6b-2f2a-469b-85c4-eec3b9c972ba" providerId="ADAL" clId="{EF5284BB-E924-47D6-B186-EC378FA380D2}" dt="2023-05-16T14:45:50.635" v="2738" actId="20577"/>
          <ac:spMkLst>
            <pc:docMk/>
            <pc:sldMk cId="3896402637" sldId="701"/>
            <ac:spMk id="5" creationId="{C24DACB5-1BEC-4C86-9652-BAFD8DE56FEF}"/>
          </ac:spMkLst>
        </pc:spChg>
      </pc:sldChg>
      <pc:sldChg chg="addSp delSp modSp new mod modNotesTx">
        <pc:chgData name="Thomas Stensitzki" userId="75cafe6b-2f2a-469b-85c4-eec3b9c972ba" providerId="ADAL" clId="{EF5284BB-E924-47D6-B186-EC378FA380D2}" dt="2023-05-16T14:33:34.641" v="2667" actId="1076"/>
        <pc:sldMkLst>
          <pc:docMk/>
          <pc:sldMk cId="575615367" sldId="702"/>
        </pc:sldMkLst>
        <pc:spChg chg="mod">
          <ac:chgData name="Thomas Stensitzki" userId="75cafe6b-2f2a-469b-85c4-eec3b9c972ba" providerId="ADAL" clId="{EF5284BB-E924-47D6-B186-EC378FA380D2}" dt="2023-05-16T14:33:01.237" v="2662"/>
          <ac:spMkLst>
            <pc:docMk/>
            <pc:sldMk cId="575615367" sldId="702"/>
            <ac:spMk id="2" creationId="{0B60F266-922D-99F7-D541-BBA14D426F8B}"/>
          </ac:spMkLst>
        </pc:spChg>
        <pc:spChg chg="del">
          <ac:chgData name="Thomas Stensitzki" userId="75cafe6b-2f2a-469b-85c4-eec3b9c972ba" providerId="ADAL" clId="{EF5284BB-E924-47D6-B186-EC378FA380D2}" dt="2023-05-16T14:33:25.119" v="2664" actId="478"/>
          <ac:spMkLst>
            <pc:docMk/>
            <pc:sldMk cId="575615367" sldId="702"/>
            <ac:spMk id="3" creationId="{44E0BA56-BCAB-36DC-E686-EB6B76162AAE}"/>
          </ac:spMkLst>
        </pc:spChg>
        <pc:picChg chg="add mod">
          <ac:chgData name="Thomas Stensitzki" userId="75cafe6b-2f2a-469b-85c4-eec3b9c972ba" providerId="ADAL" clId="{EF5284BB-E924-47D6-B186-EC378FA380D2}" dt="2023-05-16T14:33:34.641" v="2667" actId="1076"/>
          <ac:picMkLst>
            <pc:docMk/>
            <pc:sldMk cId="575615367" sldId="702"/>
            <ac:picMk id="9218" creationId="{B962063C-80FB-2B0B-3700-99CBEE753EB0}"/>
          </ac:picMkLst>
        </pc:picChg>
      </pc:sldChg>
      <pc:sldChg chg="modSp add mod">
        <pc:chgData name="Thomas Stensitzki" userId="75cafe6b-2f2a-469b-85c4-eec3b9c972ba" providerId="ADAL" clId="{EF5284BB-E924-47D6-B186-EC378FA380D2}" dt="2023-05-16T14:46:17.842" v="2752" actId="20577"/>
        <pc:sldMkLst>
          <pc:docMk/>
          <pc:sldMk cId="4015570697" sldId="703"/>
        </pc:sldMkLst>
        <pc:spChg chg="mod">
          <ac:chgData name="Thomas Stensitzki" userId="75cafe6b-2f2a-469b-85c4-eec3b9c972ba" providerId="ADAL" clId="{EF5284BB-E924-47D6-B186-EC378FA380D2}" dt="2023-05-16T14:46:17.842" v="2752" actId="20577"/>
          <ac:spMkLst>
            <pc:docMk/>
            <pc:sldMk cId="4015570697" sldId="703"/>
            <ac:spMk id="5" creationId="{C24DACB5-1BEC-4C86-9652-BAFD8DE56FEF}"/>
          </ac:spMkLst>
        </pc:spChg>
      </pc:sldChg>
      <pc:sldChg chg="addSp delSp modSp new mod modNotesTx">
        <pc:chgData name="Thomas Stensitzki" userId="75cafe6b-2f2a-469b-85c4-eec3b9c972ba" providerId="ADAL" clId="{EF5284BB-E924-47D6-B186-EC378FA380D2}" dt="2023-05-25T11:23:03.720" v="4638" actId="1440"/>
        <pc:sldMkLst>
          <pc:docMk/>
          <pc:sldMk cId="1573460963" sldId="704"/>
        </pc:sldMkLst>
        <pc:spChg chg="mod">
          <ac:chgData name="Thomas Stensitzki" userId="75cafe6b-2f2a-469b-85c4-eec3b9c972ba" providerId="ADAL" clId="{EF5284BB-E924-47D6-B186-EC378FA380D2}" dt="2023-05-16T14:36:13.972" v="2673"/>
          <ac:spMkLst>
            <pc:docMk/>
            <pc:sldMk cId="1573460963" sldId="704"/>
            <ac:spMk id="2" creationId="{AD6E3B16-F04C-128A-EFFC-800D7EB25297}"/>
          </ac:spMkLst>
        </pc:spChg>
        <pc:spChg chg="del">
          <ac:chgData name="Thomas Stensitzki" userId="75cafe6b-2f2a-469b-85c4-eec3b9c972ba" providerId="ADAL" clId="{EF5284BB-E924-47D6-B186-EC378FA380D2}" dt="2023-05-16T14:36:11.447" v="2672" actId="478"/>
          <ac:spMkLst>
            <pc:docMk/>
            <pc:sldMk cId="1573460963" sldId="704"/>
            <ac:spMk id="3" creationId="{E974CDB4-86ED-6A6E-15FB-1E8BA4F27C76}"/>
          </ac:spMkLst>
        </pc:spChg>
        <pc:picChg chg="add mod">
          <ac:chgData name="Thomas Stensitzki" userId="75cafe6b-2f2a-469b-85c4-eec3b9c972ba" providerId="ADAL" clId="{EF5284BB-E924-47D6-B186-EC378FA380D2}" dt="2023-05-25T11:23:03.720" v="4638" actId="1440"/>
          <ac:picMkLst>
            <pc:docMk/>
            <pc:sldMk cId="1573460963" sldId="704"/>
            <ac:picMk id="10242" creationId="{A1868363-C841-3450-DD99-F972529BD3E6}"/>
          </ac:picMkLst>
        </pc:picChg>
      </pc:sldChg>
      <pc:sldChg chg="modSp add modNotesTx">
        <pc:chgData name="Thomas Stensitzki" userId="75cafe6b-2f2a-469b-85c4-eec3b9c972ba" providerId="ADAL" clId="{EF5284BB-E924-47D6-B186-EC378FA380D2}" dt="2023-05-25T11:24:13.149" v="4639" actId="1440"/>
        <pc:sldMkLst>
          <pc:docMk/>
          <pc:sldMk cId="2507653948" sldId="705"/>
        </pc:sldMkLst>
        <pc:picChg chg="mod">
          <ac:chgData name="Thomas Stensitzki" userId="75cafe6b-2f2a-469b-85c4-eec3b9c972ba" providerId="ADAL" clId="{EF5284BB-E924-47D6-B186-EC378FA380D2}" dt="2023-05-25T11:24:13.149" v="4639" actId="1440"/>
          <ac:picMkLst>
            <pc:docMk/>
            <pc:sldMk cId="2507653948" sldId="705"/>
            <ac:picMk id="10242" creationId="{A1868363-C841-3450-DD99-F972529BD3E6}"/>
          </ac:picMkLst>
        </pc:picChg>
      </pc:sldChg>
      <pc:sldChg chg="modSp new mod modNotesTx">
        <pc:chgData name="Thomas Stensitzki" userId="75cafe6b-2f2a-469b-85c4-eec3b9c972ba" providerId="ADAL" clId="{EF5284BB-E924-47D6-B186-EC378FA380D2}" dt="2023-05-25T11:32:15.188" v="5019" actId="790"/>
        <pc:sldMkLst>
          <pc:docMk/>
          <pc:sldMk cId="2812659098" sldId="706"/>
        </pc:sldMkLst>
        <pc:spChg chg="mod">
          <ac:chgData name="Thomas Stensitzki" userId="75cafe6b-2f2a-469b-85c4-eec3b9c972ba" providerId="ADAL" clId="{EF5284BB-E924-47D6-B186-EC378FA380D2}" dt="2023-05-25T08:53:17.460" v="3986" actId="20577"/>
          <ac:spMkLst>
            <pc:docMk/>
            <pc:sldMk cId="2812659098" sldId="706"/>
            <ac:spMk id="2" creationId="{C75EAFBD-6BA2-3743-4286-9F9C95CDEAD8}"/>
          </ac:spMkLst>
        </pc:spChg>
        <pc:spChg chg="mod">
          <ac:chgData name="Thomas Stensitzki" userId="75cafe6b-2f2a-469b-85c4-eec3b9c972ba" providerId="ADAL" clId="{EF5284BB-E924-47D6-B186-EC378FA380D2}" dt="2023-05-25T11:32:15.188" v="5019" actId="790"/>
          <ac:spMkLst>
            <pc:docMk/>
            <pc:sldMk cId="2812659098" sldId="706"/>
            <ac:spMk id="3" creationId="{DD63A7C4-FF42-483C-A957-EB2AD5563097}"/>
          </ac:spMkLst>
        </pc:spChg>
      </pc:sldChg>
      <pc:sldChg chg="addSp delSp modSp new mod">
        <pc:chgData name="Thomas Stensitzki" userId="75cafe6b-2f2a-469b-85c4-eec3b9c972ba" providerId="ADAL" clId="{EF5284BB-E924-47D6-B186-EC378FA380D2}" dt="2023-05-25T11:32:25.736" v="5020" actId="1440"/>
        <pc:sldMkLst>
          <pc:docMk/>
          <pc:sldMk cId="1687698883" sldId="707"/>
        </pc:sldMkLst>
        <pc:spChg chg="mod">
          <ac:chgData name="Thomas Stensitzki" userId="75cafe6b-2f2a-469b-85c4-eec3b9c972ba" providerId="ADAL" clId="{EF5284BB-E924-47D6-B186-EC378FA380D2}" dt="2023-05-16T14:40:55.019" v="2706"/>
          <ac:spMkLst>
            <pc:docMk/>
            <pc:sldMk cId="1687698883" sldId="707"/>
            <ac:spMk id="2" creationId="{6555D3F8-88B8-2602-E3EF-C287C90ED613}"/>
          </ac:spMkLst>
        </pc:spChg>
        <pc:spChg chg="del">
          <ac:chgData name="Thomas Stensitzki" userId="75cafe6b-2f2a-469b-85c4-eec3b9c972ba" providerId="ADAL" clId="{EF5284BB-E924-47D6-B186-EC378FA380D2}" dt="2023-05-16T14:41:13.350" v="2707" actId="478"/>
          <ac:spMkLst>
            <pc:docMk/>
            <pc:sldMk cId="1687698883" sldId="707"/>
            <ac:spMk id="3" creationId="{1C1D326C-8D85-2D26-1D2B-4728FD211C69}"/>
          </ac:spMkLst>
        </pc:spChg>
        <pc:picChg chg="add mod">
          <ac:chgData name="Thomas Stensitzki" userId="75cafe6b-2f2a-469b-85c4-eec3b9c972ba" providerId="ADAL" clId="{EF5284BB-E924-47D6-B186-EC378FA380D2}" dt="2023-05-25T11:32:25.736" v="5020" actId="1440"/>
          <ac:picMkLst>
            <pc:docMk/>
            <pc:sldMk cId="1687698883" sldId="707"/>
            <ac:picMk id="11266" creationId="{97E829A2-DBC1-9944-746A-6FBEE69B59F5}"/>
          </ac:picMkLst>
        </pc:picChg>
      </pc:sldChg>
      <pc:sldChg chg="addSp delSp modSp new mod modNotesTx">
        <pc:chgData name="Thomas Stensitzki" userId="75cafe6b-2f2a-469b-85c4-eec3b9c972ba" providerId="ADAL" clId="{EF5284BB-E924-47D6-B186-EC378FA380D2}" dt="2023-05-25T11:32:28.254" v="5021" actId="1440"/>
        <pc:sldMkLst>
          <pc:docMk/>
          <pc:sldMk cId="228026287" sldId="708"/>
        </pc:sldMkLst>
        <pc:spChg chg="mod">
          <ac:chgData name="Thomas Stensitzki" userId="75cafe6b-2f2a-469b-85c4-eec3b9c972ba" providerId="ADAL" clId="{EF5284BB-E924-47D6-B186-EC378FA380D2}" dt="2023-05-16T14:42:12.258" v="2713"/>
          <ac:spMkLst>
            <pc:docMk/>
            <pc:sldMk cId="228026287" sldId="708"/>
            <ac:spMk id="2" creationId="{788403FD-0877-7D1E-EDE8-8B812B526F3B}"/>
          </ac:spMkLst>
        </pc:spChg>
        <pc:spChg chg="del">
          <ac:chgData name="Thomas Stensitzki" userId="75cafe6b-2f2a-469b-85c4-eec3b9c972ba" providerId="ADAL" clId="{EF5284BB-E924-47D6-B186-EC378FA380D2}" dt="2023-05-16T14:42:53.827" v="2718" actId="478"/>
          <ac:spMkLst>
            <pc:docMk/>
            <pc:sldMk cId="228026287" sldId="708"/>
            <ac:spMk id="3" creationId="{7B0FCD7B-2582-5174-03AA-BB3529974F81}"/>
          </ac:spMkLst>
        </pc:spChg>
        <pc:picChg chg="add mod">
          <ac:chgData name="Thomas Stensitzki" userId="75cafe6b-2f2a-469b-85c4-eec3b9c972ba" providerId="ADAL" clId="{EF5284BB-E924-47D6-B186-EC378FA380D2}" dt="2023-05-25T11:32:28.254" v="5021" actId="1440"/>
          <ac:picMkLst>
            <pc:docMk/>
            <pc:sldMk cId="228026287" sldId="708"/>
            <ac:picMk id="12290" creationId="{FFC8777F-CE4D-E993-88D3-87973CE97509}"/>
          </ac:picMkLst>
        </pc:picChg>
      </pc:sldChg>
      <pc:sldChg chg="modSp add modNotesTx">
        <pc:chgData name="Thomas Stensitzki" userId="75cafe6b-2f2a-469b-85c4-eec3b9c972ba" providerId="ADAL" clId="{EF5284BB-E924-47D6-B186-EC378FA380D2}" dt="2023-05-25T11:32:31.136" v="5022" actId="1440"/>
        <pc:sldMkLst>
          <pc:docMk/>
          <pc:sldMk cId="110691181" sldId="709"/>
        </pc:sldMkLst>
        <pc:picChg chg="mod">
          <ac:chgData name="Thomas Stensitzki" userId="75cafe6b-2f2a-469b-85c4-eec3b9c972ba" providerId="ADAL" clId="{EF5284BB-E924-47D6-B186-EC378FA380D2}" dt="2023-05-25T11:32:31.136" v="5022" actId="1440"/>
          <ac:picMkLst>
            <pc:docMk/>
            <pc:sldMk cId="110691181" sldId="709"/>
            <ac:picMk id="12290" creationId="{FFC8777F-CE4D-E993-88D3-87973CE97509}"/>
          </ac:picMkLst>
        </pc:picChg>
      </pc:sldChg>
      <pc:sldChg chg="addSp modSp add mod modAnim">
        <pc:chgData name="Thomas Stensitzki" userId="75cafe6b-2f2a-469b-85c4-eec3b9c972ba" providerId="ADAL" clId="{EF5284BB-E924-47D6-B186-EC378FA380D2}" dt="2023-05-25T11:32:32.744" v="5023" actId="1440"/>
        <pc:sldMkLst>
          <pc:docMk/>
          <pc:sldMk cId="548134817" sldId="710"/>
        </pc:sldMkLst>
        <pc:spChg chg="add mod">
          <ac:chgData name="Thomas Stensitzki" userId="75cafe6b-2f2a-469b-85c4-eec3b9c972ba" providerId="ADAL" clId="{EF5284BB-E924-47D6-B186-EC378FA380D2}" dt="2023-05-25T08:55:49.823" v="3994" actId="1035"/>
          <ac:spMkLst>
            <pc:docMk/>
            <pc:sldMk cId="548134817" sldId="710"/>
            <ac:spMk id="5" creationId="{8521FE37-7C16-9553-EB5C-697BBEEE83FC}"/>
          </ac:spMkLst>
        </pc:spChg>
        <pc:picChg chg="add mod">
          <ac:chgData name="Thomas Stensitzki" userId="75cafe6b-2f2a-469b-85c4-eec3b9c972ba" providerId="ADAL" clId="{EF5284BB-E924-47D6-B186-EC378FA380D2}" dt="2023-05-25T08:55:20.363" v="3990" actId="1440"/>
          <ac:picMkLst>
            <pc:docMk/>
            <pc:sldMk cId="548134817" sldId="710"/>
            <ac:picMk id="4" creationId="{A1FE1530-011C-A2B2-D39F-4B3D9703E49A}"/>
          </ac:picMkLst>
        </pc:picChg>
        <pc:picChg chg="mod">
          <ac:chgData name="Thomas Stensitzki" userId="75cafe6b-2f2a-469b-85c4-eec3b9c972ba" providerId="ADAL" clId="{EF5284BB-E924-47D6-B186-EC378FA380D2}" dt="2023-05-25T11:32:32.744" v="5023" actId="1440"/>
          <ac:picMkLst>
            <pc:docMk/>
            <pc:sldMk cId="548134817" sldId="710"/>
            <ac:picMk id="12290" creationId="{FFC8777F-CE4D-E993-88D3-87973CE97509}"/>
          </ac:picMkLst>
        </pc:picChg>
      </pc:sldChg>
      <pc:sldChg chg="modSp add modNotesTx">
        <pc:chgData name="Thomas Stensitzki" userId="75cafe6b-2f2a-469b-85c4-eec3b9c972ba" providerId="ADAL" clId="{EF5284BB-E924-47D6-B186-EC378FA380D2}" dt="2023-05-25T11:32:35.293" v="5024" actId="1440"/>
        <pc:sldMkLst>
          <pc:docMk/>
          <pc:sldMk cId="3364405255" sldId="711"/>
        </pc:sldMkLst>
        <pc:picChg chg="mod">
          <ac:chgData name="Thomas Stensitzki" userId="75cafe6b-2f2a-469b-85c4-eec3b9c972ba" providerId="ADAL" clId="{EF5284BB-E924-47D6-B186-EC378FA380D2}" dt="2023-05-25T11:32:35.293" v="5024" actId="1440"/>
          <ac:picMkLst>
            <pc:docMk/>
            <pc:sldMk cId="3364405255" sldId="711"/>
            <ac:picMk id="12290" creationId="{FFC8777F-CE4D-E993-88D3-87973CE97509}"/>
          </ac:picMkLst>
        </pc:picChg>
      </pc:sldChg>
      <pc:sldChg chg="addSp delSp modSp new mod modClrScheme chgLayout">
        <pc:chgData name="Thomas Stensitzki" userId="75cafe6b-2f2a-469b-85c4-eec3b9c972ba" providerId="ADAL" clId="{EF5284BB-E924-47D6-B186-EC378FA380D2}" dt="2023-05-16T14:48:23.642" v="2841" actId="20577"/>
        <pc:sldMkLst>
          <pc:docMk/>
          <pc:sldMk cId="3869137616" sldId="712"/>
        </pc:sldMkLst>
        <pc:spChg chg="mod ord">
          <ac:chgData name="Thomas Stensitzki" userId="75cafe6b-2f2a-469b-85c4-eec3b9c972ba" providerId="ADAL" clId="{EF5284BB-E924-47D6-B186-EC378FA380D2}" dt="2023-05-16T14:46:35.555" v="2755" actId="700"/>
          <ac:spMkLst>
            <pc:docMk/>
            <pc:sldMk cId="3869137616" sldId="712"/>
            <ac:spMk id="2" creationId="{533FCBC7-C181-5F09-A7F2-ACA52E7F6BF1}"/>
          </ac:spMkLst>
        </pc:spChg>
        <pc:spChg chg="del mod ord">
          <ac:chgData name="Thomas Stensitzki" userId="75cafe6b-2f2a-469b-85c4-eec3b9c972ba" providerId="ADAL" clId="{EF5284BB-E924-47D6-B186-EC378FA380D2}" dt="2023-05-16T14:46:35.555" v="2755" actId="700"/>
          <ac:spMkLst>
            <pc:docMk/>
            <pc:sldMk cId="3869137616" sldId="712"/>
            <ac:spMk id="3" creationId="{C97B5998-3233-D192-497E-047E66BC1829}"/>
          </ac:spMkLst>
        </pc:spChg>
        <pc:spChg chg="add mod ord">
          <ac:chgData name="Thomas Stensitzki" userId="75cafe6b-2f2a-469b-85c4-eec3b9c972ba" providerId="ADAL" clId="{EF5284BB-E924-47D6-B186-EC378FA380D2}" dt="2023-05-16T14:47:26.630" v="2785" actId="20577"/>
          <ac:spMkLst>
            <pc:docMk/>
            <pc:sldMk cId="3869137616" sldId="712"/>
            <ac:spMk id="4" creationId="{DF3754FD-847B-D8A2-400E-86D68B8F9BDF}"/>
          </ac:spMkLst>
        </pc:spChg>
        <pc:spChg chg="add mod ord">
          <ac:chgData name="Thomas Stensitzki" userId="75cafe6b-2f2a-469b-85c4-eec3b9c972ba" providerId="ADAL" clId="{EF5284BB-E924-47D6-B186-EC378FA380D2}" dt="2023-05-16T14:47:20.616" v="2772" actId="404"/>
          <ac:spMkLst>
            <pc:docMk/>
            <pc:sldMk cId="3869137616" sldId="712"/>
            <ac:spMk id="5" creationId="{7C6EB10C-D83A-3222-54F4-1ED16FF66C95}"/>
          </ac:spMkLst>
        </pc:spChg>
        <pc:spChg chg="add mod ord">
          <ac:chgData name="Thomas Stensitzki" userId="75cafe6b-2f2a-469b-85c4-eec3b9c972ba" providerId="ADAL" clId="{EF5284BB-E924-47D6-B186-EC378FA380D2}" dt="2023-05-16T14:47:39.423" v="2821" actId="20577"/>
          <ac:spMkLst>
            <pc:docMk/>
            <pc:sldMk cId="3869137616" sldId="712"/>
            <ac:spMk id="6" creationId="{0BAFA6B4-8DAD-4531-CCD5-21069E23D345}"/>
          </ac:spMkLst>
        </pc:spChg>
        <pc:spChg chg="add mod ord">
          <ac:chgData name="Thomas Stensitzki" userId="75cafe6b-2f2a-469b-85c4-eec3b9c972ba" providerId="ADAL" clId="{EF5284BB-E924-47D6-B186-EC378FA380D2}" dt="2023-05-16T14:48:23.642" v="2841" actId="20577"/>
          <ac:spMkLst>
            <pc:docMk/>
            <pc:sldMk cId="3869137616" sldId="712"/>
            <ac:spMk id="7" creationId="{73713666-D3BA-EDBF-78B2-7FB3C3BF0E0C}"/>
          </ac:spMkLst>
        </pc:spChg>
      </pc:sldChg>
      <pc:sldChg chg="addSp delSp modSp new mod ord">
        <pc:chgData name="Thomas Stensitzki" userId="75cafe6b-2f2a-469b-85c4-eec3b9c972ba" providerId="ADAL" clId="{EF5284BB-E924-47D6-B186-EC378FA380D2}" dt="2023-05-16T15:22:05.935" v="2893" actId="1076"/>
        <pc:sldMkLst>
          <pc:docMk/>
          <pc:sldMk cId="1812240311" sldId="713"/>
        </pc:sldMkLst>
        <pc:spChg chg="mod">
          <ac:chgData name="Thomas Stensitzki" userId="75cafe6b-2f2a-469b-85c4-eec3b9c972ba" providerId="ADAL" clId="{EF5284BB-E924-47D6-B186-EC378FA380D2}" dt="2023-05-16T15:18:28.077" v="2867" actId="20577"/>
          <ac:spMkLst>
            <pc:docMk/>
            <pc:sldMk cId="1812240311" sldId="713"/>
            <ac:spMk id="2" creationId="{A3CA62FB-DB46-0E45-3C5F-8E0C30500E5E}"/>
          </ac:spMkLst>
        </pc:spChg>
        <pc:spChg chg="mod">
          <ac:chgData name="Thomas Stensitzki" userId="75cafe6b-2f2a-469b-85c4-eec3b9c972ba" providerId="ADAL" clId="{EF5284BB-E924-47D6-B186-EC378FA380D2}" dt="2023-05-16T15:18:56.571" v="2877" actId="20577"/>
          <ac:spMkLst>
            <pc:docMk/>
            <pc:sldMk cId="1812240311" sldId="713"/>
            <ac:spMk id="3" creationId="{378D6642-B57A-4DCD-57DC-824BF84E317B}"/>
          </ac:spMkLst>
        </pc:spChg>
        <pc:spChg chg="add del">
          <ac:chgData name="Thomas Stensitzki" userId="75cafe6b-2f2a-469b-85c4-eec3b9c972ba" providerId="ADAL" clId="{EF5284BB-E924-47D6-B186-EC378FA380D2}" dt="2023-05-16T15:20:30.015" v="2879"/>
          <ac:spMkLst>
            <pc:docMk/>
            <pc:sldMk cId="1812240311" sldId="713"/>
            <ac:spMk id="4" creationId="{90C119DD-546D-4C8F-BAB5-3B9B4BD50D96}"/>
          </ac:spMkLst>
        </pc:spChg>
        <pc:spChg chg="add del">
          <ac:chgData name="Thomas Stensitzki" userId="75cafe6b-2f2a-469b-85c4-eec3b9c972ba" providerId="ADAL" clId="{EF5284BB-E924-47D6-B186-EC378FA380D2}" dt="2023-05-16T15:21:26.044" v="2886"/>
          <ac:spMkLst>
            <pc:docMk/>
            <pc:sldMk cId="1812240311" sldId="713"/>
            <ac:spMk id="7" creationId="{3A9EB8CF-27DC-F07E-DD59-C9AC6E83D4D1}"/>
          </ac:spMkLst>
        </pc:spChg>
        <pc:picChg chg="add mod">
          <ac:chgData name="Thomas Stensitzki" userId="75cafe6b-2f2a-469b-85c4-eec3b9c972ba" providerId="ADAL" clId="{EF5284BB-E924-47D6-B186-EC378FA380D2}" dt="2023-05-16T15:22:05.935" v="2893" actId="1076"/>
          <ac:picMkLst>
            <pc:docMk/>
            <pc:sldMk cId="1812240311" sldId="713"/>
            <ac:picMk id="6" creationId="{477FC3E1-727F-5E20-0E76-2299F0D84443}"/>
          </ac:picMkLst>
        </pc:picChg>
        <pc:picChg chg="add mod">
          <ac:chgData name="Thomas Stensitzki" userId="75cafe6b-2f2a-469b-85c4-eec3b9c972ba" providerId="ADAL" clId="{EF5284BB-E924-47D6-B186-EC378FA380D2}" dt="2023-05-16T15:21:58.262" v="2892" actId="1440"/>
          <ac:picMkLst>
            <pc:docMk/>
            <pc:sldMk cId="1812240311" sldId="713"/>
            <ac:picMk id="9" creationId="{E0DAF901-7B5D-BD85-D20B-716E13CCAA02}"/>
          </ac:picMkLst>
        </pc:picChg>
      </pc:sldChg>
      <pc:sldChg chg="modNotesTx">
        <pc:chgData name="Thomas Stensitzki" userId="75cafe6b-2f2a-469b-85c4-eec3b9c972ba" providerId="ADAL" clId="{EF5284BB-E924-47D6-B186-EC378FA380D2}" dt="2023-05-25T08:53:04.970" v="3983" actId="6549"/>
        <pc:sldMkLst>
          <pc:docMk/>
          <pc:sldMk cId="286203048" sldId="722"/>
        </pc:sldMkLst>
      </pc:sldChg>
      <pc:sldChg chg="modSp mod modNotesTx">
        <pc:chgData name="Thomas Stensitzki" userId="75cafe6b-2f2a-469b-85c4-eec3b9c972ba" providerId="ADAL" clId="{EF5284BB-E924-47D6-B186-EC378FA380D2}" dt="2023-05-25T11:32:05.981" v="5017" actId="20577"/>
        <pc:sldMkLst>
          <pc:docMk/>
          <pc:sldMk cId="3113072159" sldId="723"/>
        </pc:sldMkLst>
        <pc:spChg chg="mod">
          <ac:chgData name="Thomas Stensitzki" userId="75cafe6b-2f2a-469b-85c4-eec3b9c972ba" providerId="ADAL" clId="{EF5284BB-E924-47D6-B186-EC378FA380D2}" dt="2023-05-25T11:32:05.981" v="5017" actId="20577"/>
          <ac:spMkLst>
            <pc:docMk/>
            <pc:sldMk cId="3113072159" sldId="723"/>
            <ac:spMk id="5" creationId="{C24DACB5-1BEC-4C86-9652-BAFD8DE56FEF}"/>
          </ac:spMkLst>
        </pc:spChg>
      </pc:sldChg>
      <pc:sldChg chg="modNotesTx">
        <pc:chgData name="Thomas Stensitzki" userId="75cafe6b-2f2a-469b-85c4-eec3b9c972ba" providerId="ADAL" clId="{EF5284BB-E924-47D6-B186-EC378FA380D2}" dt="2023-05-25T08:53:22.497" v="3987" actId="6549"/>
        <pc:sldMkLst>
          <pc:docMk/>
          <pc:sldMk cId="3469518411" sldId="724"/>
        </pc:sldMkLst>
      </pc:sldChg>
      <pc:sldChg chg="addSp delSp modSp new mod">
        <pc:chgData name="Thomas Stensitzki" userId="75cafe6b-2f2a-469b-85c4-eec3b9c972ba" providerId="ADAL" clId="{EF5284BB-E924-47D6-B186-EC378FA380D2}" dt="2023-05-25T09:05:00.807" v="4038" actId="20577"/>
        <pc:sldMkLst>
          <pc:docMk/>
          <pc:sldMk cId="2980570034" sldId="728"/>
        </pc:sldMkLst>
        <pc:spChg chg="mod">
          <ac:chgData name="Thomas Stensitzki" userId="75cafe6b-2f2a-469b-85c4-eec3b9c972ba" providerId="ADAL" clId="{EF5284BB-E924-47D6-B186-EC378FA380D2}" dt="2023-05-25T09:05:00.807" v="4038" actId="20577"/>
          <ac:spMkLst>
            <pc:docMk/>
            <pc:sldMk cId="2980570034" sldId="728"/>
            <ac:spMk id="2" creationId="{EBCC6F90-D660-44CF-8C48-0FC5E552542C}"/>
          </ac:spMkLst>
        </pc:spChg>
        <pc:spChg chg="del">
          <ac:chgData name="Thomas Stensitzki" userId="75cafe6b-2f2a-469b-85c4-eec3b9c972ba" providerId="ADAL" clId="{EF5284BB-E924-47D6-B186-EC378FA380D2}" dt="2023-05-25T06:49:09.005" v="3131" actId="478"/>
          <ac:spMkLst>
            <pc:docMk/>
            <pc:sldMk cId="2980570034" sldId="728"/>
            <ac:spMk id="3" creationId="{016F21C8-A6E3-875C-8698-762D193E9833}"/>
          </ac:spMkLst>
        </pc:spChg>
        <pc:spChg chg="add mod">
          <ac:chgData name="Thomas Stensitzki" userId="75cafe6b-2f2a-469b-85c4-eec3b9c972ba" providerId="ADAL" clId="{EF5284BB-E924-47D6-B186-EC378FA380D2}" dt="2023-05-25T06:49:41.260" v="3137" actId="13822"/>
          <ac:spMkLst>
            <pc:docMk/>
            <pc:sldMk cId="2980570034" sldId="728"/>
            <ac:spMk id="6" creationId="{3096331B-675E-ABF9-F155-9FF5C3E2A1FF}"/>
          </ac:spMkLst>
        </pc:spChg>
        <pc:picChg chg="add mod">
          <ac:chgData name="Thomas Stensitzki" userId="75cafe6b-2f2a-469b-85c4-eec3b9c972ba" providerId="ADAL" clId="{EF5284BB-E924-47D6-B186-EC378FA380D2}" dt="2023-05-25T06:49:15.900" v="3133" actId="1076"/>
          <ac:picMkLst>
            <pc:docMk/>
            <pc:sldMk cId="2980570034" sldId="728"/>
            <ac:picMk id="5" creationId="{AD92326E-0926-2640-9D9E-16E1A55E92B4}"/>
          </ac:picMkLst>
        </pc:picChg>
      </pc:sldChg>
      <pc:sldChg chg="addSp delSp modSp add mod modAnim">
        <pc:chgData name="Thomas Stensitzki" userId="75cafe6b-2f2a-469b-85c4-eec3b9c972ba" providerId="ADAL" clId="{EF5284BB-E924-47D6-B186-EC378FA380D2}" dt="2023-05-25T06:54:10.351" v="3181"/>
        <pc:sldMkLst>
          <pc:docMk/>
          <pc:sldMk cId="3577359359" sldId="729"/>
        </pc:sldMkLst>
        <pc:spChg chg="add mod">
          <ac:chgData name="Thomas Stensitzki" userId="75cafe6b-2f2a-469b-85c4-eec3b9c972ba" providerId="ADAL" clId="{EF5284BB-E924-47D6-B186-EC378FA380D2}" dt="2023-05-25T06:53:31.111" v="3171" actId="1036"/>
          <ac:spMkLst>
            <pc:docMk/>
            <pc:sldMk cId="3577359359" sldId="729"/>
            <ac:spMk id="9" creationId="{045AF8AB-1B01-2C2D-63C0-F7173631EFA4}"/>
          </ac:spMkLst>
        </pc:spChg>
        <pc:spChg chg="add mod">
          <ac:chgData name="Thomas Stensitzki" userId="75cafe6b-2f2a-469b-85c4-eec3b9c972ba" providerId="ADAL" clId="{EF5284BB-E924-47D6-B186-EC378FA380D2}" dt="2023-05-25T06:53:36.972" v="3173" actId="1076"/>
          <ac:spMkLst>
            <pc:docMk/>
            <pc:sldMk cId="3577359359" sldId="729"/>
            <ac:spMk id="10" creationId="{9BEF5ED1-CC4C-D87B-F6E5-601D116A93BD}"/>
          </ac:spMkLst>
        </pc:spChg>
        <pc:spChg chg="add mod">
          <ac:chgData name="Thomas Stensitzki" userId="75cafe6b-2f2a-469b-85c4-eec3b9c972ba" providerId="ADAL" clId="{EF5284BB-E924-47D6-B186-EC378FA380D2}" dt="2023-05-25T06:53:44.108" v="3175" actId="1076"/>
          <ac:spMkLst>
            <pc:docMk/>
            <pc:sldMk cId="3577359359" sldId="729"/>
            <ac:spMk id="11" creationId="{DCFDD116-19CF-5F61-3A5E-6DD568286ABD}"/>
          </ac:spMkLst>
        </pc:spChg>
        <pc:picChg chg="del">
          <ac:chgData name="Thomas Stensitzki" userId="75cafe6b-2f2a-469b-85c4-eec3b9c972ba" providerId="ADAL" clId="{EF5284BB-E924-47D6-B186-EC378FA380D2}" dt="2023-05-25T06:52:14.524" v="3153" actId="478"/>
          <ac:picMkLst>
            <pc:docMk/>
            <pc:sldMk cId="3577359359" sldId="729"/>
            <ac:picMk id="3" creationId="{81874EEF-EFDE-0FC8-6A52-AA7BDF521F73}"/>
          </ac:picMkLst>
        </pc:picChg>
        <pc:picChg chg="add del">
          <ac:chgData name="Thomas Stensitzki" userId="75cafe6b-2f2a-469b-85c4-eec3b9c972ba" providerId="ADAL" clId="{EF5284BB-E924-47D6-B186-EC378FA380D2}" dt="2023-05-25T06:52:34.844" v="3155" actId="22"/>
          <ac:picMkLst>
            <pc:docMk/>
            <pc:sldMk cId="3577359359" sldId="729"/>
            <ac:picMk id="5" creationId="{B970152A-E001-3BF7-AECA-120E2071281E}"/>
          </ac:picMkLst>
        </pc:picChg>
        <pc:picChg chg="add mod">
          <ac:chgData name="Thomas Stensitzki" userId="75cafe6b-2f2a-469b-85c4-eec3b9c972ba" providerId="ADAL" clId="{EF5284BB-E924-47D6-B186-EC378FA380D2}" dt="2023-05-25T06:52:57.427" v="3159" actId="1440"/>
          <ac:picMkLst>
            <pc:docMk/>
            <pc:sldMk cId="3577359359" sldId="729"/>
            <ac:picMk id="8" creationId="{842933A2-0B4C-8856-EEB3-8FDA0D363F8F}"/>
          </ac:picMkLst>
        </pc:picChg>
      </pc:sldChg>
      <pc:sldChg chg="modSp add mod">
        <pc:chgData name="Thomas Stensitzki" userId="75cafe6b-2f2a-469b-85c4-eec3b9c972ba" providerId="ADAL" clId="{EF5284BB-E924-47D6-B186-EC378FA380D2}" dt="2023-05-25T06:51:42.608" v="3151" actId="14826"/>
        <pc:sldMkLst>
          <pc:docMk/>
          <pc:sldMk cId="1502079206" sldId="730"/>
        </pc:sldMkLst>
        <pc:picChg chg="mod">
          <ac:chgData name="Thomas Stensitzki" userId="75cafe6b-2f2a-469b-85c4-eec3b9c972ba" providerId="ADAL" clId="{EF5284BB-E924-47D6-B186-EC378FA380D2}" dt="2023-05-25T06:51:42.608" v="3151" actId="14826"/>
          <ac:picMkLst>
            <pc:docMk/>
            <pc:sldMk cId="1502079206" sldId="730"/>
            <ac:picMk id="5" creationId="{59007772-8755-0B09-0B61-A2C5D858E370}"/>
          </ac:picMkLst>
        </pc:picChg>
      </pc:sldChg>
      <pc:sldChg chg="modSp add mod ord modNotesTx">
        <pc:chgData name="Thomas Stensitzki" userId="75cafe6b-2f2a-469b-85c4-eec3b9c972ba" providerId="ADAL" clId="{EF5284BB-E924-47D6-B186-EC378FA380D2}" dt="2023-05-25T08:52:24.186" v="3981" actId="6549"/>
        <pc:sldMkLst>
          <pc:docMk/>
          <pc:sldMk cId="1769890538" sldId="731"/>
        </pc:sldMkLst>
        <pc:spChg chg="mod">
          <ac:chgData name="Thomas Stensitzki" userId="75cafe6b-2f2a-469b-85c4-eec3b9c972ba" providerId="ADAL" clId="{EF5284BB-E924-47D6-B186-EC378FA380D2}" dt="2023-05-25T08:49:33.970" v="3942" actId="14100"/>
          <ac:spMkLst>
            <pc:docMk/>
            <pc:sldMk cId="1769890538" sldId="731"/>
            <ac:spMk id="2" creationId="{909DC09D-B9A6-4493-9A72-1CA7ECB1F5CA}"/>
          </ac:spMkLst>
        </pc:spChg>
      </pc:sldChg>
      <pc:sldChg chg="new del">
        <pc:chgData name="Thomas Stensitzki" userId="75cafe6b-2f2a-469b-85c4-eec3b9c972ba" providerId="ADAL" clId="{EF5284BB-E924-47D6-B186-EC378FA380D2}" dt="2023-05-25T06:53:08.185" v="3160" actId="47"/>
        <pc:sldMkLst>
          <pc:docMk/>
          <pc:sldMk cId="3255802641" sldId="731"/>
        </pc:sldMkLst>
      </pc:sldChg>
      <pc:sldChg chg="modSp add mod ord modNotesTx">
        <pc:chgData name="Thomas Stensitzki" userId="75cafe6b-2f2a-469b-85c4-eec3b9c972ba" providerId="ADAL" clId="{EF5284BB-E924-47D6-B186-EC378FA380D2}" dt="2023-05-25T08:52:21.001" v="3980" actId="6549"/>
        <pc:sldMkLst>
          <pc:docMk/>
          <pc:sldMk cId="2791390437" sldId="732"/>
        </pc:sldMkLst>
        <pc:spChg chg="mod">
          <ac:chgData name="Thomas Stensitzki" userId="75cafe6b-2f2a-469b-85c4-eec3b9c972ba" providerId="ADAL" clId="{EF5284BB-E924-47D6-B186-EC378FA380D2}" dt="2023-05-25T08:49:49.834" v="3949" actId="1035"/>
          <ac:spMkLst>
            <pc:docMk/>
            <pc:sldMk cId="2791390437" sldId="732"/>
            <ac:spMk id="2" creationId="{909DC09D-B9A6-4493-9A72-1CA7ECB1F5CA}"/>
          </ac:spMkLst>
        </pc:spChg>
        <pc:spChg chg="mod">
          <ac:chgData name="Thomas Stensitzki" userId="75cafe6b-2f2a-469b-85c4-eec3b9c972ba" providerId="ADAL" clId="{EF5284BB-E924-47D6-B186-EC378FA380D2}" dt="2023-05-25T08:52:19.193" v="3979" actId="1076"/>
          <ac:spMkLst>
            <pc:docMk/>
            <pc:sldMk cId="2791390437" sldId="732"/>
            <ac:spMk id="5" creationId="{C24DACB5-1BEC-4C86-9652-BAFD8DE56FEF}"/>
          </ac:spMkLst>
        </pc:spChg>
      </pc:sldChg>
      <pc:sldChg chg="modSp add mod ord modNotesTx">
        <pc:chgData name="Thomas Stensitzki" userId="75cafe6b-2f2a-469b-85c4-eec3b9c972ba" providerId="ADAL" clId="{EF5284BB-E924-47D6-B186-EC378FA380D2}" dt="2023-05-25T08:52:10.970" v="3977" actId="6549"/>
        <pc:sldMkLst>
          <pc:docMk/>
          <pc:sldMk cId="1361695656" sldId="733"/>
        </pc:sldMkLst>
        <pc:spChg chg="mod">
          <ac:chgData name="Thomas Stensitzki" userId="75cafe6b-2f2a-469b-85c4-eec3b9c972ba" providerId="ADAL" clId="{EF5284BB-E924-47D6-B186-EC378FA380D2}" dt="2023-05-25T08:51:55.609" v="3974" actId="1076"/>
          <ac:spMkLst>
            <pc:docMk/>
            <pc:sldMk cId="1361695656" sldId="733"/>
            <ac:spMk id="2" creationId="{909DC09D-B9A6-4493-9A72-1CA7ECB1F5CA}"/>
          </ac:spMkLst>
        </pc:spChg>
      </pc:sldChg>
      <pc:sldChg chg="modSp add mod ord modNotesTx">
        <pc:chgData name="Thomas Stensitzki" userId="75cafe6b-2f2a-469b-85c4-eec3b9c972ba" providerId="ADAL" clId="{EF5284BB-E924-47D6-B186-EC378FA380D2}" dt="2023-05-25T08:52:15.995" v="3978" actId="6549"/>
        <pc:sldMkLst>
          <pc:docMk/>
          <pc:sldMk cId="2251038635" sldId="734"/>
        </pc:sldMkLst>
        <pc:spChg chg="mod">
          <ac:chgData name="Thomas Stensitzki" userId="75cafe6b-2f2a-469b-85c4-eec3b9c972ba" providerId="ADAL" clId="{EF5284BB-E924-47D6-B186-EC378FA380D2}" dt="2023-05-25T08:51:37.875" v="3969" actId="14100"/>
          <ac:spMkLst>
            <pc:docMk/>
            <pc:sldMk cId="2251038635" sldId="734"/>
            <ac:spMk id="2" creationId="{909DC09D-B9A6-4493-9A72-1CA7ECB1F5CA}"/>
          </ac:spMkLst>
        </pc:spChg>
      </pc:sldChg>
      <pc:sldChg chg="add modNotesTx">
        <pc:chgData name="Thomas Stensitzki" userId="75cafe6b-2f2a-469b-85c4-eec3b9c972ba" providerId="ADAL" clId="{EF5284BB-E924-47D6-B186-EC378FA380D2}" dt="2023-05-25T08:52:05.452" v="3976" actId="6549"/>
        <pc:sldMkLst>
          <pc:docMk/>
          <pc:sldMk cId="1632201943" sldId="735"/>
        </pc:sldMkLst>
      </pc:sldChg>
      <pc:sldChg chg="addSp delSp modSp new mod modClrScheme chgLayout">
        <pc:chgData name="Thomas Stensitzki" userId="75cafe6b-2f2a-469b-85c4-eec3b9c972ba" providerId="ADAL" clId="{EF5284BB-E924-47D6-B186-EC378FA380D2}" dt="2023-05-25T10:56:19.032" v="4307" actId="20577"/>
        <pc:sldMkLst>
          <pc:docMk/>
          <pc:sldMk cId="974887325" sldId="736"/>
        </pc:sldMkLst>
        <pc:spChg chg="del mod ord">
          <ac:chgData name="Thomas Stensitzki" userId="75cafe6b-2f2a-469b-85c4-eec3b9c972ba" providerId="ADAL" clId="{EF5284BB-E924-47D6-B186-EC378FA380D2}" dt="2023-05-25T09:13:23.898" v="4083" actId="700"/>
          <ac:spMkLst>
            <pc:docMk/>
            <pc:sldMk cId="974887325" sldId="736"/>
            <ac:spMk id="2" creationId="{22D2F5C2-4141-88F0-E00A-850CAEEC3BF9}"/>
          </ac:spMkLst>
        </pc:spChg>
        <pc:spChg chg="del">
          <ac:chgData name="Thomas Stensitzki" userId="75cafe6b-2f2a-469b-85c4-eec3b9c972ba" providerId="ADAL" clId="{EF5284BB-E924-47D6-B186-EC378FA380D2}" dt="2023-05-25T09:13:23.898" v="4083" actId="700"/>
          <ac:spMkLst>
            <pc:docMk/>
            <pc:sldMk cId="974887325" sldId="736"/>
            <ac:spMk id="3" creationId="{D5E705F6-1567-2F86-0590-8909C4093FC0}"/>
          </ac:spMkLst>
        </pc:spChg>
        <pc:spChg chg="add mod ord">
          <ac:chgData name="Thomas Stensitzki" userId="75cafe6b-2f2a-469b-85c4-eec3b9c972ba" providerId="ADAL" clId="{EF5284BB-E924-47D6-B186-EC378FA380D2}" dt="2023-05-25T10:56:19.032" v="4307" actId="20577"/>
          <ac:spMkLst>
            <pc:docMk/>
            <pc:sldMk cId="974887325" sldId="736"/>
            <ac:spMk id="4" creationId="{F4D7CAFB-9D55-07E7-22A0-3B4C1A31EE0D}"/>
          </ac:spMkLst>
        </pc:spChg>
        <pc:spChg chg="add del">
          <ac:chgData name="Thomas Stensitzki" userId="75cafe6b-2f2a-469b-85c4-eec3b9c972ba" providerId="ADAL" clId="{EF5284BB-E924-47D6-B186-EC378FA380D2}" dt="2023-05-25T09:13:34.558" v="4102" actId="22"/>
          <ac:spMkLst>
            <pc:docMk/>
            <pc:sldMk cId="974887325" sldId="736"/>
            <ac:spMk id="6" creationId="{CD59AAF2-395D-3C1F-BF47-505F235EDACA}"/>
          </ac:spMkLst>
        </pc:spChg>
        <pc:spChg chg="add mod">
          <ac:chgData name="Thomas Stensitzki" userId="75cafe6b-2f2a-469b-85c4-eec3b9c972ba" providerId="ADAL" clId="{EF5284BB-E924-47D6-B186-EC378FA380D2}" dt="2023-05-25T10:56:03.160" v="4282" actId="14100"/>
          <ac:spMkLst>
            <pc:docMk/>
            <pc:sldMk cId="974887325" sldId="736"/>
            <ac:spMk id="10" creationId="{6D202211-02D3-EA1B-3A5B-03B37CEE7167}"/>
          </ac:spMkLst>
        </pc:spChg>
        <pc:spChg chg="add mod">
          <ac:chgData name="Thomas Stensitzki" userId="75cafe6b-2f2a-469b-85c4-eec3b9c972ba" providerId="ADAL" clId="{EF5284BB-E924-47D6-B186-EC378FA380D2}" dt="2023-05-25T10:56:14.512" v="4291" actId="14100"/>
          <ac:spMkLst>
            <pc:docMk/>
            <pc:sldMk cId="974887325" sldId="736"/>
            <ac:spMk id="11" creationId="{4EEC3F54-98C7-61CC-A880-22E32440EC08}"/>
          </ac:spMkLst>
        </pc:spChg>
        <pc:picChg chg="add mod">
          <ac:chgData name="Thomas Stensitzki" userId="75cafe6b-2f2a-469b-85c4-eec3b9c972ba" providerId="ADAL" clId="{EF5284BB-E924-47D6-B186-EC378FA380D2}" dt="2023-05-25T10:55:28.080" v="4274" actId="1076"/>
          <ac:picMkLst>
            <pc:docMk/>
            <pc:sldMk cId="974887325" sldId="736"/>
            <ac:picMk id="8" creationId="{1C26A925-17EC-0C90-D134-C8E7DC796406}"/>
          </ac:picMkLst>
        </pc:picChg>
        <pc:picChg chg="add mod">
          <ac:chgData name="Thomas Stensitzki" userId="75cafe6b-2f2a-469b-85c4-eec3b9c972ba" providerId="ADAL" clId="{EF5284BB-E924-47D6-B186-EC378FA380D2}" dt="2023-05-25T10:55:33.160" v="4275" actId="1076"/>
          <ac:picMkLst>
            <pc:docMk/>
            <pc:sldMk cId="974887325" sldId="736"/>
            <ac:picMk id="9" creationId="{0966EED6-3B95-2545-0756-423F67702984}"/>
          </ac:picMkLst>
        </pc:picChg>
      </pc:sldChg>
      <pc:sldChg chg="addSp delSp modSp add mod">
        <pc:chgData name="Thomas Stensitzki" userId="75cafe6b-2f2a-469b-85c4-eec3b9c972ba" providerId="ADAL" clId="{EF5284BB-E924-47D6-B186-EC378FA380D2}" dt="2023-05-25T10:50:53.853" v="4249"/>
        <pc:sldMkLst>
          <pc:docMk/>
          <pc:sldMk cId="158289274" sldId="737"/>
        </pc:sldMkLst>
        <pc:spChg chg="mod">
          <ac:chgData name="Thomas Stensitzki" userId="75cafe6b-2f2a-469b-85c4-eec3b9c972ba" providerId="ADAL" clId="{EF5284BB-E924-47D6-B186-EC378FA380D2}" dt="2023-05-25T10:50:53.853" v="4249"/>
          <ac:spMkLst>
            <pc:docMk/>
            <pc:sldMk cId="158289274" sldId="737"/>
            <ac:spMk id="4" creationId="{F4D7CAFB-9D55-07E7-22A0-3B4C1A31EE0D}"/>
          </ac:spMkLst>
        </pc:spChg>
        <pc:spChg chg="add mod">
          <ac:chgData name="Thomas Stensitzki" userId="75cafe6b-2f2a-469b-85c4-eec3b9c972ba" providerId="ADAL" clId="{EF5284BB-E924-47D6-B186-EC378FA380D2}" dt="2023-05-25T10:41:39.581" v="4112" actId="1076"/>
          <ac:spMkLst>
            <pc:docMk/>
            <pc:sldMk cId="158289274" sldId="737"/>
            <ac:spMk id="5" creationId="{4A676B6A-8119-39F2-AA45-C85912C80633}"/>
          </ac:spMkLst>
        </pc:spChg>
        <pc:picChg chg="add mod">
          <ac:chgData name="Thomas Stensitzki" userId="75cafe6b-2f2a-469b-85c4-eec3b9c972ba" providerId="ADAL" clId="{EF5284BB-E924-47D6-B186-EC378FA380D2}" dt="2023-05-25T10:41:27.973" v="4110" actId="1440"/>
          <ac:picMkLst>
            <pc:docMk/>
            <pc:sldMk cId="158289274" sldId="737"/>
            <ac:picMk id="3" creationId="{F1BCB3D8-BFD9-C141-E96B-704DFFC3D2F8}"/>
          </ac:picMkLst>
        </pc:picChg>
        <pc:picChg chg="del">
          <ac:chgData name="Thomas Stensitzki" userId="75cafe6b-2f2a-469b-85c4-eec3b9c972ba" providerId="ADAL" clId="{EF5284BB-E924-47D6-B186-EC378FA380D2}" dt="2023-05-25T10:41:23.827" v="4109" actId="478"/>
          <ac:picMkLst>
            <pc:docMk/>
            <pc:sldMk cId="158289274" sldId="737"/>
            <ac:picMk id="8" creationId="{1C26A925-17EC-0C90-D134-C8E7DC796406}"/>
          </ac:picMkLst>
        </pc:picChg>
      </pc:sldChg>
      <pc:sldChg chg="addSp delSp modSp add mod modAnim">
        <pc:chgData name="Thomas Stensitzki" userId="75cafe6b-2f2a-469b-85c4-eec3b9c972ba" providerId="ADAL" clId="{EF5284BB-E924-47D6-B186-EC378FA380D2}" dt="2023-05-25T10:50:47.308" v="4248" actId="20577"/>
        <pc:sldMkLst>
          <pc:docMk/>
          <pc:sldMk cId="4000776221" sldId="738"/>
        </pc:sldMkLst>
        <pc:spChg chg="mod">
          <ac:chgData name="Thomas Stensitzki" userId="75cafe6b-2f2a-469b-85c4-eec3b9c972ba" providerId="ADAL" clId="{EF5284BB-E924-47D6-B186-EC378FA380D2}" dt="2023-05-25T10:50:47.308" v="4248" actId="20577"/>
          <ac:spMkLst>
            <pc:docMk/>
            <pc:sldMk cId="4000776221" sldId="738"/>
            <ac:spMk id="4" creationId="{F4D7CAFB-9D55-07E7-22A0-3B4C1A31EE0D}"/>
          </ac:spMkLst>
        </pc:spChg>
        <pc:spChg chg="del">
          <ac:chgData name="Thomas Stensitzki" userId="75cafe6b-2f2a-469b-85c4-eec3b9c972ba" providerId="ADAL" clId="{EF5284BB-E924-47D6-B186-EC378FA380D2}" dt="2023-05-25T10:43:02.174" v="4115" actId="478"/>
          <ac:spMkLst>
            <pc:docMk/>
            <pc:sldMk cId="4000776221" sldId="738"/>
            <ac:spMk id="5" creationId="{4A676B6A-8119-39F2-AA45-C85912C80633}"/>
          </ac:spMkLst>
        </pc:spChg>
        <pc:spChg chg="add mod">
          <ac:chgData name="Thomas Stensitzki" userId="75cafe6b-2f2a-469b-85c4-eec3b9c972ba" providerId="ADAL" clId="{EF5284BB-E924-47D6-B186-EC378FA380D2}" dt="2023-05-25T10:44:10.756" v="4125" actId="1076"/>
          <ac:spMkLst>
            <pc:docMk/>
            <pc:sldMk cId="4000776221" sldId="738"/>
            <ac:spMk id="11" creationId="{F26EBBF3-A4D6-937E-577F-B85D141F9B93}"/>
          </ac:spMkLst>
        </pc:spChg>
        <pc:spChg chg="add mod">
          <ac:chgData name="Thomas Stensitzki" userId="75cafe6b-2f2a-469b-85c4-eec3b9c972ba" providerId="ADAL" clId="{EF5284BB-E924-47D6-B186-EC378FA380D2}" dt="2023-05-25T10:44:17.094" v="4127" actId="1076"/>
          <ac:spMkLst>
            <pc:docMk/>
            <pc:sldMk cId="4000776221" sldId="738"/>
            <ac:spMk id="12" creationId="{231AA4EB-E5A8-29F5-2B4B-0560726EF6E2}"/>
          </ac:spMkLst>
        </pc:spChg>
        <pc:picChg chg="del">
          <ac:chgData name="Thomas Stensitzki" userId="75cafe6b-2f2a-469b-85c4-eec3b9c972ba" providerId="ADAL" clId="{EF5284BB-E924-47D6-B186-EC378FA380D2}" dt="2023-05-25T10:43:01.342" v="4114" actId="478"/>
          <ac:picMkLst>
            <pc:docMk/>
            <pc:sldMk cId="4000776221" sldId="738"/>
            <ac:picMk id="3" creationId="{F1BCB3D8-BFD9-C141-E96B-704DFFC3D2F8}"/>
          </ac:picMkLst>
        </pc:picChg>
        <pc:picChg chg="add mod">
          <ac:chgData name="Thomas Stensitzki" userId="75cafe6b-2f2a-469b-85c4-eec3b9c972ba" providerId="ADAL" clId="{EF5284BB-E924-47D6-B186-EC378FA380D2}" dt="2023-05-25T10:43:10.358" v="4117" actId="1076"/>
          <ac:picMkLst>
            <pc:docMk/>
            <pc:sldMk cId="4000776221" sldId="738"/>
            <ac:picMk id="6" creationId="{C052585C-3202-F8FE-58C6-E2E32451DB66}"/>
          </ac:picMkLst>
        </pc:picChg>
        <pc:picChg chg="add mod">
          <ac:chgData name="Thomas Stensitzki" userId="75cafe6b-2f2a-469b-85c4-eec3b9c972ba" providerId="ADAL" clId="{EF5284BB-E924-47D6-B186-EC378FA380D2}" dt="2023-05-25T10:43:54.284" v="4122" actId="1076"/>
          <ac:picMkLst>
            <pc:docMk/>
            <pc:sldMk cId="4000776221" sldId="738"/>
            <ac:picMk id="8" creationId="{C1D03CE0-F240-9606-3318-E38DF48E9344}"/>
          </ac:picMkLst>
        </pc:picChg>
        <pc:picChg chg="add mod">
          <ac:chgData name="Thomas Stensitzki" userId="75cafe6b-2f2a-469b-85c4-eec3b9c972ba" providerId="ADAL" clId="{EF5284BB-E924-47D6-B186-EC378FA380D2}" dt="2023-05-25T10:43:51.620" v="4121" actId="1076"/>
          <ac:picMkLst>
            <pc:docMk/>
            <pc:sldMk cId="4000776221" sldId="738"/>
            <ac:picMk id="10" creationId="{048BC0EE-2844-9215-CF12-60613B89D82F}"/>
          </ac:picMkLst>
        </pc:picChg>
      </pc:sldChg>
      <pc:sldChg chg="addSp modSp new mod">
        <pc:chgData name="Thomas Stensitzki" userId="75cafe6b-2f2a-469b-85c4-eec3b9c972ba" providerId="ADAL" clId="{EF5284BB-E924-47D6-B186-EC378FA380D2}" dt="2023-05-25T10:50:36.011" v="4220" actId="14100"/>
        <pc:sldMkLst>
          <pc:docMk/>
          <pc:sldMk cId="3492126300" sldId="739"/>
        </pc:sldMkLst>
        <pc:spChg chg="mod">
          <ac:chgData name="Thomas Stensitzki" userId="75cafe6b-2f2a-469b-85c4-eec3b9c972ba" providerId="ADAL" clId="{EF5284BB-E924-47D6-B186-EC378FA380D2}" dt="2023-05-25T10:50:36.011" v="4220" actId="14100"/>
          <ac:spMkLst>
            <pc:docMk/>
            <pc:sldMk cId="3492126300" sldId="739"/>
            <ac:spMk id="2" creationId="{97E9250D-524B-948F-90E6-D89A9976E4AA}"/>
          </ac:spMkLst>
        </pc:spChg>
        <pc:spChg chg="add mod">
          <ac:chgData name="Thomas Stensitzki" userId="75cafe6b-2f2a-469b-85c4-eec3b9c972ba" providerId="ADAL" clId="{EF5284BB-E924-47D6-B186-EC378FA380D2}" dt="2023-05-25T10:46:50.501" v="4136" actId="1076"/>
          <ac:spMkLst>
            <pc:docMk/>
            <pc:sldMk cId="3492126300" sldId="739"/>
            <ac:spMk id="5" creationId="{ADCF37D5-4EA9-883F-517A-E718D8E63997}"/>
          </ac:spMkLst>
        </pc:spChg>
        <pc:picChg chg="add mod">
          <ac:chgData name="Thomas Stensitzki" userId="75cafe6b-2f2a-469b-85c4-eec3b9c972ba" providerId="ADAL" clId="{EF5284BB-E924-47D6-B186-EC378FA380D2}" dt="2023-05-25T10:46:41.303" v="4134" actId="1440"/>
          <ac:picMkLst>
            <pc:docMk/>
            <pc:sldMk cId="3492126300" sldId="739"/>
            <ac:picMk id="4" creationId="{C6607B7A-3798-4A71-F249-F7168E62DE91}"/>
          </ac:picMkLst>
        </pc:picChg>
      </pc:sldChg>
      <pc:sldChg chg="addSp delSp modSp add mod">
        <pc:chgData name="Thomas Stensitzki" userId="75cafe6b-2f2a-469b-85c4-eec3b9c972ba" providerId="ADAL" clId="{EF5284BB-E924-47D6-B186-EC378FA380D2}" dt="2023-05-25T10:50:10.650" v="4176" actId="20577"/>
        <pc:sldMkLst>
          <pc:docMk/>
          <pc:sldMk cId="4097662530" sldId="740"/>
        </pc:sldMkLst>
        <pc:spChg chg="mod">
          <ac:chgData name="Thomas Stensitzki" userId="75cafe6b-2f2a-469b-85c4-eec3b9c972ba" providerId="ADAL" clId="{EF5284BB-E924-47D6-B186-EC378FA380D2}" dt="2023-05-25T10:50:10.650" v="4176" actId="20577"/>
          <ac:spMkLst>
            <pc:docMk/>
            <pc:sldMk cId="4097662530" sldId="740"/>
            <ac:spMk id="2" creationId="{97E9250D-524B-948F-90E6-D89A9976E4AA}"/>
          </ac:spMkLst>
        </pc:spChg>
        <pc:spChg chg="del">
          <ac:chgData name="Thomas Stensitzki" userId="75cafe6b-2f2a-469b-85c4-eec3b9c972ba" providerId="ADAL" clId="{EF5284BB-E924-47D6-B186-EC378FA380D2}" dt="2023-05-25T10:48:07.453" v="4155" actId="478"/>
          <ac:spMkLst>
            <pc:docMk/>
            <pc:sldMk cId="4097662530" sldId="740"/>
            <ac:spMk id="5" creationId="{ADCF37D5-4EA9-883F-517A-E718D8E63997}"/>
          </ac:spMkLst>
        </pc:spChg>
        <pc:spChg chg="add mod">
          <ac:chgData name="Thomas Stensitzki" userId="75cafe6b-2f2a-469b-85c4-eec3b9c972ba" providerId="ADAL" clId="{EF5284BB-E924-47D6-B186-EC378FA380D2}" dt="2023-05-25T10:48:23.986" v="4159" actId="1076"/>
          <ac:spMkLst>
            <pc:docMk/>
            <pc:sldMk cId="4097662530" sldId="740"/>
            <ac:spMk id="7" creationId="{E1F24479-4A07-2911-BD16-E427D8B2646B}"/>
          </ac:spMkLst>
        </pc:spChg>
        <pc:picChg chg="del">
          <ac:chgData name="Thomas Stensitzki" userId="75cafe6b-2f2a-469b-85c4-eec3b9c972ba" providerId="ADAL" clId="{EF5284BB-E924-47D6-B186-EC378FA380D2}" dt="2023-05-25T10:48:07.453" v="4155" actId="478"/>
          <ac:picMkLst>
            <pc:docMk/>
            <pc:sldMk cId="4097662530" sldId="740"/>
            <ac:picMk id="4" creationId="{C6607B7A-3798-4A71-F249-F7168E62DE91}"/>
          </ac:picMkLst>
        </pc:picChg>
        <pc:picChg chg="add mod">
          <ac:chgData name="Thomas Stensitzki" userId="75cafe6b-2f2a-469b-85c4-eec3b9c972ba" providerId="ADAL" clId="{EF5284BB-E924-47D6-B186-EC378FA380D2}" dt="2023-05-25T10:48:14.851" v="4157" actId="1076"/>
          <ac:picMkLst>
            <pc:docMk/>
            <pc:sldMk cId="4097662530" sldId="740"/>
            <ac:picMk id="6" creationId="{C5E948D6-77D4-3754-98BD-F2B971C44276}"/>
          </ac:picMkLst>
        </pc:picChg>
      </pc:sldChg>
      <pc:sldChg chg="addSp delSp modSp new mod">
        <pc:chgData name="Thomas Stensitzki" userId="75cafe6b-2f2a-469b-85c4-eec3b9c972ba" providerId="ADAL" clId="{EF5284BB-E924-47D6-B186-EC378FA380D2}" dt="2023-05-25T14:39:10.763" v="5049" actId="1076"/>
        <pc:sldMkLst>
          <pc:docMk/>
          <pc:sldMk cId="980172925" sldId="741"/>
        </pc:sldMkLst>
        <pc:spChg chg="del mod">
          <ac:chgData name="Thomas Stensitzki" userId="75cafe6b-2f2a-469b-85c4-eec3b9c972ba" providerId="ADAL" clId="{EF5284BB-E924-47D6-B186-EC378FA380D2}" dt="2023-05-25T14:36:57.955" v="5043" actId="478"/>
          <ac:spMkLst>
            <pc:docMk/>
            <pc:sldMk cId="980172925" sldId="741"/>
            <ac:spMk id="2" creationId="{8F74483C-9F99-2323-7049-0AB99DA8E759}"/>
          </ac:spMkLst>
        </pc:spChg>
        <pc:spChg chg="del">
          <ac:chgData name="Thomas Stensitzki" userId="75cafe6b-2f2a-469b-85c4-eec3b9c972ba" providerId="ADAL" clId="{EF5284BB-E924-47D6-B186-EC378FA380D2}" dt="2023-05-25T14:35:26.719" v="5032" actId="478"/>
          <ac:spMkLst>
            <pc:docMk/>
            <pc:sldMk cId="980172925" sldId="741"/>
            <ac:spMk id="3" creationId="{D88324ED-DC2D-2F19-979D-E5F7FA5B4B2E}"/>
          </ac:spMkLst>
        </pc:spChg>
        <pc:spChg chg="add del mod">
          <ac:chgData name="Thomas Stensitzki" userId="75cafe6b-2f2a-469b-85c4-eec3b9c972ba" providerId="ADAL" clId="{EF5284BB-E924-47D6-B186-EC378FA380D2}" dt="2023-05-25T14:37:01.888" v="5044" actId="478"/>
          <ac:spMkLst>
            <pc:docMk/>
            <pc:sldMk cId="980172925" sldId="741"/>
            <ac:spMk id="6" creationId="{16F38E56-9DF9-B55A-64B2-E85EB95BAC25}"/>
          </ac:spMkLst>
        </pc:spChg>
        <pc:picChg chg="add mod">
          <ac:chgData name="Thomas Stensitzki" userId="75cafe6b-2f2a-469b-85c4-eec3b9c972ba" providerId="ADAL" clId="{EF5284BB-E924-47D6-B186-EC378FA380D2}" dt="2023-05-25T14:36:46.040" v="5040" actId="1076"/>
          <ac:picMkLst>
            <pc:docMk/>
            <pc:sldMk cId="980172925" sldId="741"/>
            <ac:picMk id="4" creationId="{401BDEF3-90E0-DBBA-9FF5-31659B075E2A}"/>
          </ac:picMkLst>
        </pc:picChg>
        <pc:picChg chg="add mod">
          <ac:chgData name="Thomas Stensitzki" userId="75cafe6b-2f2a-469b-85c4-eec3b9c972ba" providerId="ADAL" clId="{EF5284BB-E924-47D6-B186-EC378FA380D2}" dt="2023-05-25T14:39:10.763" v="5049" actId="1076"/>
          <ac:picMkLst>
            <pc:docMk/>
            <pc:sldMk cId="980172925" sldId="741"/>
            <ac:picMk id="8" creationId="{2EB55981-0768-CE03-F2D9-17DC21F5CED5}"/>
          </ac:picMkLst>
        </pc:picChg>
        <pc:picChg chg="add mod">
          <ac:chgData name="Thomas Stensitzki" userId="75cafe6b-2f2a-469b-85c4-eec3b9c972ba" providerId="ADAL" clId="{EF5284BB-E924-47D6-B186-EC378FA380D2}" dt="2023-05-25T14:36:42.129" v="5039" actId="1440"/>
          <ac:picMkLst>
            <pc:docMk/>
            <pc:sldMk cId="980172925" sldId="741"/>
            <ac:picMk id="1026" creationId="{A56E732E-05A6-05FC-08CC-655BB585349B}"/>
          </ac:picMkLst>
        </pc:picChg>
      </pc:sldChg>
      <pc:sldChg chg="modSp new del mod">
        <pc:chgData name="Thomas Stensitzki" userId="75cafe6b-2f2a-469b-85c4-eec3b9c972ba" providerId="ADAL" clId="{EF5284BB-E924-47D6-B186-EC378FA380D2}" dt="2023-05-25T14:46:48.245" v="5062" actId="2696"/>
        <pc:sldMkLst>
          <pc:docMk/>
          <pc:sldMk cId="1717136232" sldId="742"/>
        </pc:sldMkLst>
        <pc:spChg chg="mod">
          <ac:chgData name="Thomas Stensitzki" userId="75cafe6b-2f2a-469b-85c4-eec3b9c972ba" providerId="ADAL" clId="{EF5284BB-E924-47D6-B186-EC378FA380D2}" dt="2023-05-25T14:46:43.591" v="5061" actId="20577"/>
          <ac:spMkLst>
            <pc:docMk/>
            <pc:sldMk cId="1717136232" sldId="742"/>
            <ac:spMk id="2" creationId="{D2086B68-4BD3-442E-1FBD-043F41B2AE4C}"/>
          </ac:spMkLst>
        </pc:spChg>
      </pc:sldChg>
      <pc:sldChg chg="addSp delSp modSp new mod modClrScheme chgLayout">
        <pc:chgData name="Thomas Stensitzki" userId="75cafe6b-2f2a-469b-85c4-eec3b9c972ba" providerId="ADAL" clId="{EF5284BB-E924-47D6-B186-EC378FA380D2}" dt="2023-05-25T15:41:45.436" v="5109" actId="1076"/>
        <pc:sldMkLst>
          <pc:docMk/>
          <pc:sldMk cId="2087758615" sldId="742"/>
        </pc:sldMkLst>
        <pc:spChg chg="del mod ord">
          <ac:chgData name="Thomas Stensitzki" userId="75cafe6b-2f2a-469b-85c4-eec3b9c972ba" providerId="ADAL" clId="{EF5284BB-E924-47D6-B186-EC378FA380D2}" dt="2023-05-25T15:39:27.546" v="5072" actId="700"/>
          <ac:spMkLst>
            <pc:docMk/>
            <pc:sldMk cId="2087758615" sldId="742"/>
            <ac:spMk id="2" creationId="{461EA2ED-4498-CB34-EEF5-CBBF37E8B185}"/>
          </ac:spMkLst>
        </pc:spChg>
        <pc:spChg chg="del">
          <ac:chgData name="Thomas Stensitzki" userId="75cafe6b-2f2a-469b-85c4-eec3b9c972ba" providerId="ADAL" clId="{EF5284BB-E924-47D6-B186-EC378FA380D2}" dt="2023-05-25T15:39:27.546" v="5072" actId="700"/>
          <ac:spMkLst>
            <pc:docMk/>
            <pc:sldMk cId="2087758615" sldId="742"/>
            <ac:spMk id="3" creationId="{37777BD8-C652-0141-435E-B4D3840E8341}"/>
          </ac:spMkLst>
        </pc:spChg>
        <pc:spChg chg="add mod ord">
          <ac:chgData name="Thomas Stensitzki" userId="75cafe6b-2f2a-469b-85c4-eec3b9c972ba" providerId="ADAL" clId="{EF5284BB-E924-47D6-B186-EC378FA380D2}" dt="2023-05-25T15:39:34.457" v="5101" actId="20577"/>
          <ac:spMkLst>
            <pc:docMk/>
            <pc:sldMk cId="2087758615" sldId="742"/>
            <ac:spMk id="6" creationId="{352435B0-CDA2-673A-6C8D-5D4889CF8713}"/>
          </ac:spMkLst>
        </pc:spChg>
        <pc:spChg chg="add mod">
          <ac:chgData name="Thomas Stensitzki" userId="75cafe6b-2f2a-469b-85c4-eec3b9c972ba" providerId="ADAL" clId="{EF5284BB-E924-47D6-B186-EC378FA380D2}" dt="2023-05-25T15:41:45.436" v="5109" actId="1076"/>
          <ac:spMkLst>
            <pc:docMk/>
            <pc:sldMk cId="2087758615" sldId="742"/>
            <ac:spMk id="7" creationId="{46285721-03E8-4963-D456-1E603B70E3DE}"/>
          </ac:spMkLst>
        </pc:spChg>
        <pc:picChg chg="add mod">
          <ac:chgData name="Thomas Stensitzki" userId="75cafe6b-2f2a-469b-85c4-eec3b9c972ba" providerId="ADAL" clId="{EF5284BB-E924-47D6-B186-EC378FA380D2}" dt="2023-05-25T15:41:42.369" v="5108" actId="1076"/>
          <ac:picMkLst>
            <pc:docMk/>
            <pc:sldMk cId="2087758615" sldId="742"/>
            <ac:picMk id="5" creationId="{71EF0DB3-CBB7-CF10-38F1-D56A5BA7F42D}"/>
          </ac:picMkLst>
        </pc:picChg>
      </pc:sldChg>
    </pc:docChg>
  </pc:docChgLst>
  <pc:docChgLst>
    <pc:chgData name="Thomas Stensitzki" userId="75cafe6b-2f2a-469b-85c4-eec3b9c972ba" providerId="ADAL" clId="{F2BB4D5E-E5E5-4B84-8DD9-A7ADA0B72E44}"/>
    <pc:docChg chg="undo custSel addSld delSld modSld sldOrd delSection modSection">
      <pc:chgData name="Thomas Stensitzki" userId="75cafe6b-2f2a-469b-85c4-eec3b9c972ba" providerId="ADAL" clId="{F2BB4D5E-E5E5-4B84-8DD9-A7ADA0B72E44}" dt="2022-05-10T08:03:07.444" v="4346" actId="20577"/>
      <pc:docMkLst>
        <pc:docMk/>
      </pc:docMkLst>
      <pc:sldChg chg="modSp mod modTransition">
        <pc:chgData name="Thomas Stensitzki" userId="75cafe6b-2f2a-469b-85c4-eec3b9c972ba" providerId="ADAL" clId="{F2BB4D5E-E5E5-4B84-8DD9-A7ADA0B72E44}" dt="2022-04-24T09:40:00.182" v="3780"/>
        <pc:sldMkLst>
          <pc:docMk/>
          <pc:sldMk cId="671489701" sldId="256"/>
        </pc:sldMkLst>
        <pc:spChg chg="mod">
          <ac:chgData name="Thomas Stensitzki" userId="75cafe6b-2f2a-469b-85c4-eec3b9c972ba" providerId="ADAL" clId="{F2BB4D5E-E5E5-4B84-8DD9-A7ADA0B72E44}" dt="2022-04-19T12:20:42.343" v="14" actId="6549"/>
          <ac:spMkLst>
            <pc:docMk/>
            <pc:sldMk cId="671489701" sldId="256"/>
            <ac:spMk id="3" creationId="{CBA95633-B02D-4A15-A8B1-A38E0A70FD27}"/>
          </ac:spMkLst>
        </pc:spChg>
      </pc:sldChg>
      <pc:sldChg chg="delSp modSp mod modTransition">
        <pc:chgData name="Thomas Stensitzki" userId="75cafe6b-2f2a-469b-85c4-eec3b9c972ba" providerId="ADAL" clId="{F2BB4D5E-E5E5-4B84-8DD9-A7ADA0B72E44}" dt="2022-04-28T15:43:53.935" v="4318" actId="6549"/>
        <pc:sldMkLst>
          <pc:docMk/>
          <pc:sldMk cId="2855324227" sldId="257"/>
        </pc:sldMkLst>
        <pc:grpChg chg="del">
          <ac:chgData name="Thomas Stensitzki" userId="75cafe6b-2f2a-469b-85c4-eec3b9c972ba" providerId="ADAL" clId="{F2BB4D5E-E5E5-4B84-8DD9-A7ADA0B72E44}" dt="2022-04-19T12:21:56.725" v="45" actId="478"/>
          <ac:grpSpMkLst>
            <pc:docMk/>
            <pc:sldMk cId="2855324227" sldId="257"/>
            <ac:grpSpMk id="10" creationId="{D2AA4FDE-6B43-48F3-A5F5-5B79619A7E68}"/>
          </ac:grpSpMkLst>
        </pc:grpChg>
        <pc:graphicFrameChg chg="mod modGraphic">
          <ac:chgData name="Thomas Stensitzki" userId="75cafe6b-2f2a-469b-85c4-eec3b9c972ba" providerId="ADAL" clId="{F2BB4D5E-E5E5-4B84-8DD9-A7ADA0B72E44}" dt="2022-04-28T15:43:53.935" v="4318" actId="6549"/>
          <ac:graphicFrameMkLst>
            <pc:docMk/>
            <pc:sldMk cId="2855324227" sldId="257"/>
            <ac:graphicFrameMk id="6" creationId="{0F955DCC-462D-431D-BBDE-26F10687D590}"/>
          </ac:graphicFrameMkLst>
        </pc:graphicFrameChg>
      </pc:sldChg>
      <pc:sldChg chg="modSp mod modTransition">
        <pc:chgData name="Thomas Stensitzki" userId="75cafe6b-2f2a-469b-85c4-eec3b9c972ba" providerId="ADAL" clId="{F2BB4D5E-E5E5-4B84-8DD9-A7ADA0B72E44}" dt="2022-04-24T09:40:00.182" v="3780"/>
        <pc:sldMkLst>
          <pc:docMk/>
          <pc:sldMk cId="3332792154" sldId="258"/>
        </pc:sldMkLst>
        <pc:spChg chg="mod">
          <ac:chgData name="Thomas Stensitzki" userId="75cafe6b-2f2a-469b-85c4-eec3b9c972ba" providerId="ADAL" clId="{F2BB4D5E-E5E5-4B84-8DD9-A7ADA0B72E44}" dt="2022-04-19T12:25:42.045" v="198" actId="20577"/>
          <ac:spMkLst>
            <pc:docMk/>
            <pc:sldMk cId="3332792154" sldId="258"/>
            <ac:spMk id="3" creationId="{3A5A44EB-7FB9-473A-8ED3-C49DDD2E65AB}"/>
          </ac:spMkLst>
        </pc:spChg>
      </pc:sldChg>
      <pc:sldChg chg="modTransition">
        <pc:chgData name="Thomas Stensitzki" userId="75cafe6b-2f2a-469b-85c4-eec3b9c972ba" providerId="ADAL" clId="{F2BB4D5E-E5E5-4B84-8DD9-A7ADA0B72E44}" dt="2022-04-24T09:40:00.182" v="3780"/>
        <pc:sldMkLst>
          <pc:docMk/>
          <pc:sldMk cId="1545829058" sldId="259"/>
        </pc:sldMkLst>
      </pc:sldChg>
      <pc:sldChg chg="modSp mod modTransition">
        <pc:chgData name="Thomas Stensitzki" userId="75cafe6b-2f2a-469b-85c4-eec3b9c972ba" providerId="ADAL" clId="{F2BB4D5E-E5E5-4B84-8DD9-A7ADA0B72E44}" dt="2022-04-24T09:40:00.182" v="3780"/>
        <pc:sldMkLst>
          <pc:docMk/>
          <pc:sldMk cId="2698998357" sldId="260"/>
        </pc:sldMkLst>
        <pc:spChg chg="mod">
          <ac:chgData name="Thomas Stensitzki" userId="75cafe6b-2f2a-469b-85c4-eec3b9c972ba" providerId="ADAL" clId="{F2BB4D5E-E5E5-4B84-8DD9-A7ADA0B72E44}" dt="2022-04-19T12:23:07.832" v="89"/>
          <ac:spMkLst>
            <pc:docMk/>
            <pc:sldMk cId="2698998357" sldId="260"/>
            <ac:spMk id="4" creationId="{F3A15CBD-C746-44A3-A4F0-4898CE2F02E6}"/>
          </ac:spMkLst>
        </pc:spChg>
        <pc:spChg chg="mod">
          <ac:chgData name="Thomas Stensitzki" userId="75cafe6b-2f2a-469b-85c4-eec3b9c972ba" providerId="ADAL" clId="{F2BB4D5E-E5E5-4B84-8DD9-A7ADA0B72E44}" dt="2022-04-19T12:23:21.309" v="123" actId="20577"/>
          <ac:spMkLst>
            <pc:docMk/>
            <pc:sldMk cId="2698998357" sldId="260"/>
            <ac:spMk id="5" creationId="{F3459BE7-1731-4733-A912-12977C68CFD6}"/>
          </ac:spMkLst>
        </pc:spChg>
      </pc:sldChg>
      <pc:sldChg chg="del mod modTransition modShow">
        <pc:chgData name="Thomas Stensitzki" userId="75cafe6b-2f2a-469b-85c4-eec3b9c972ba" providerId="ADAL" clId="{F2BB4D5E-E5E5-4B84-8DD9-A7ADA0B72E44}" dt="2022-04-29T05:46:47.851" v="4338" actId="18676"/>
        <pc:sldMkLst>
          <pc:docMk/>
          <pc:sldMk cId="4007670073" sldId="268"/>
        </pc:sldMkLst>
      </pc:sldChg>
      <pc:sldChg chg="mod modTransition modShow">
        <pc:chgData name="Thomas Stensitzki" userId="75cafe6b-2f2a-469b-85c4-eec3b9c972ba" providerId="ADAL" clId="{F2BB4D5E-E5E5-4B84-8DD9-A7ADA0B72E44}" dt="2022-04-28T15:44:48.047" v="4320" actId="729"/>
        <pc:sldMkLst>
          <pc:docMk/>
          <pc:sldMk cId="2721051844" sldId="269"/>
        </pc:sldMkLst>
      </pc:sldChg>
      <pc:sldChg chg="modTransition">
        <pc:chgData name="Thomas Stensitzki" userId="75cafe6b-2f2a-469b-85c4-eec3b9c972ba" providerId="ADAL" clId="{F2BB4D5E-E5E5-4B84-8DD9-A7ADA0B72E44}" dt="2022-04-24T09:40:00.182" v="3780"/>
        <pc:sldMkLst>
          <pc:docMk/>
          <pc:sldMk cId="1928334901" sldId="295"/>
        </pc:sldMkLst>
      </pc:sldChg>
      <pc:sldChg chg="del modTransition">
        <pc:chgData name="Thomas Stensitzki" userId="75cafe6b-2f2a-469b-85c4-eec3b9c972ba" providerId="ADAL" clId="{F2BB4D5E-E5E5-4B84-8DD9-A7ADA0B72E44}" dt="2022-04-29T05:46:58.925" v="4340" actId="18676"/>
        <pc:sldMkLst>
          <pc:docMk/>
          <pc:sldMk cId="466045460" sldId="296"/>
        </pc:sldMkLst>
      </pc:sldChg>
      <pc:sldChg chg="modTransition">
        <pc:chgData name="Thomas Stensitzki" userId="75cafe6b-2f2a-469b-85c4-eec3b9c972ba" providerId="ADAL" clId="{F2BB4D5E-E5E5-4B84-8DD9-A7ADA0B72E44}" dt="2022-04-24T09:40:00.182" v="3780"/>
        <pc:sldMkLst>
          <pc:docMk/>
          <pc:sldMk cId="53967156" sldId="297"/>
        </pc:sldMkLst>
      </pc:sldChg>
      <pc:sldChg chg="modTransition">
        <pc:chgData name="Thomas Stensitzki" userId="75cafe6b-2f2a-469b-85c4-eec3b9c972ba" providerId="ADAL" clId="{F2BB4D5E-E5E5-4B84-8DD9-A7ADA0B72E44}" dt="2022-04-24T09:40:00.182" v="3780"/>
        <pc:sldMkLst>
          <pc:docMk/>
          <pc:sldMk cId="2814967912" sldId="311"/>
        </pc:sldMkLst>
      </pc:sldChg>
      <pc:sldChg chg="modTransition">
        <pc:chgData name="Thomas Stensitzki" userId="75cafe6b-2f2a-469b-85c4-eec3b9c972ba" providerId="ADAL" clId="{F2BB4D5E-E5E5-4B84-8DD9-A7ADA0B72E44}" dt="2022-04-24T09:40:00.182" v="3780"/>
        <pc:sldMkLst>
          <pc:docMk/>
          <pc:sldMk cId="726195275" sldId="313"/>
        </pc:sldMkLst>
      </pc:sldChg>
      <pc:sldChg chg="del mod modTransition modShow">
        <pc:chgData name="Thomas Stensitzki" userId="75cafe6b-2f2a-469b-85c4-eec3b9c972ba" providerId="ADAL" clId="{F2BB4D5E-E5E5-4B84-8DD9-A7ADA0B72E44}" dt="2022-04-29T05:46:47.851" v="4338" actId="18676"/>
        <pc:sldMkLst>
          <pc:docMk/>
          <pc:sldMk cId="2227487991" sldId="378"/>
        </pc:sldMkLst>
      </pc:sldChg>
      <pc:sldChg chg="modTransition">
        <pc:chgData name="Thomas Stensitzki" userId="75cafe6b-2f2a-469b-85c4-eec3b9c972ba" providerId="ADAL" clId="{F2BB4D5E-E5E5-4B84-8DD9-A7ADA0B72E44}" dt="2022-04-24T09:40:00.182" v="3780"/>
        <pc:sldMkLst>
          <pc:docMk/>
          <pc:sldMk cId="2923837414" sldId="513"/>
        </pc:sldMkLst>
      </pc:sldChg>
      <pc:sldChg chg="modTransition">
        <pc:chgData name="Thomas Stensitzki" userId="75cafe6b-2f2a-469b-85c4-eec3b9c972ba" providerId="ADAL" clId="{F2BB4D5E-E5E5-4B84-8DD9-A7ADA0B72E44}" dt="2022-04-24T09:40:00.182" v="3780"/>
        <pc:sldMkLst>
          <pc:docMk/>
          <pc:sldMk cId="2395924320" sldId="514"/>
        </pc:sldMkLst>
      </pc:sldChg>
      <pc:sldChg chg="del mod modTransition modShow">
        <pc:chgData name="Thomas Stensitzki" userId="75cafe6b-2f2a-469b-85c4-eec3b9c972ba" providerId="ADAL" clId="{F2BB4D5E-E5E5-4B84-8DD9-A7ADA0B72E44}" dt="2022-04-29T05:46:51.822" v="4339" actId="18676"/>
        <pc:sldMkLst>
          <pc:docMk/>
          <pc:sldMk cId="3797754622" sldId="515"/>
        </pc:sldMkLst>
      </pc:sldChg>
      <pc:sldChg chg="modTransition">
        <pc:chgData name="Thomas Stensitzki" userId="75cafe6b-2f2a-469b-85c4-eec3b9c972ba" providerId="ADAL" clId="{F2BB4D5E-E5E5-4B84-8DD9-A7ADA0B72E44}" dt="2022-04-24T09:40:00.182" v="3780"/>
        <pc:sldMkLst>
          <pc:docMk/>
          <pc:sldMk cId="2791634409" sldId="560"/>
        </pc:sldMkLst>
      </pc:sldChg>
      <pc:sldChg chg="modSp mod modTransition">
        <pc:chgData name="Thomas Stensitzki" userId="75cafe6b-2f2a-469b-85c4-eec3b9c972ba" providerId="ADAL" clId="{F2BB4D5E-E5E5-4B84-8DD9-A7ADA0B72E44}" dt="2022-04-24T09:40:00.182" v="3780"/>
        <pc:sldMkLst>
          <pc:docMk/>
          <pc:sldMk cId="1728515471" sldId="561"/>
        </pc:sldMkLst>
        <pc:graphicFrameChg chg="modGraphic">
          <ac:chgData name="Thomas Stensitzki" userId="75cafe6b-2f2a-469b-85c4-eec3b9c972ba" providerId="ADAL" clId="{F2BB4D5E-E5E5-4B84-8DD9-A7ADA0B72E44}" dt="2022-04-19T12:25:17.142" v="165" actId="2165"/>
          <ac:graphicFrameMkLst>
            <pc:docMk/>
            <pc:sldMk cId="1728515471" sldId="561"/>
            <ac:graphicFrameMk id="4" creationId="{55EDB790-67BC-42E5-B64A-5647620B8383}"/>
          </ac:graphicFrameMkLst>
        </pc:graphicFrameChg>
      </pc:sldChg>
      <pc:sldChg chg="del">
        <pc:chgData name="Thomas Stensitzki" userId="75cafe6b-2f2a-469b-85c4-eec3b9c972ba" providerId="ADAL" clId="{F2BB4D5E-E5E5-4B84-8DD9-A7ADA0B72E44}" dt="2022-04-19T12:23:55.448" v="125" actId="47"/>
        <pc:sldMkLst>
          <pc:docMk/>
          <pc:sldMk cId="4104137776" sldId="567"/>
        </pc:sldMkLst>
      </pc:sldChg>
      <pc:sldChg chg="del">
        <pc:chgData name="Thomas Stensitzki" userId="75cafe6b-2f2a-469b-85c4-eec3b9c972ba" providerId="ADAL" clId="{F2BB4D5E-E5E5-4B84-8DD9-A7ADA0B72E44}" dt="2022-04-19T12:23:51.426" v="124" actId="47"/>
        <pc:sldMkLst>
          <pc:docMk/>
          <pc:sldMk cId="2374589673" sldId="568"/>
        </pc:sldMkLst>
      </pc:sldChg>
      <pc:sldChg chg="del">
        <pc:chgData name="Thomas Stensitzki" userId="75cafe6b-2f2a-469b-85c4-eec3b9c972ba" providerId="ADAL" clId="{F2BB4D5E-E5E5-4B84-8DD9-A7ADA0B72E44}" dt="2022-04-19T12:23:55.448" v="125" actId="47"/>
        <pc:sldMkLst>
          <pc:docMk/>
          <pc:sldMk cId="1152622229" sldId="569"/>
        </pc:sldMkLst>
      </pc:sldChg>
      <pc:sldChg chg="del">
        <pc:chgData name="Thomas Stensitzki" userId="75cafe6b-2f2a-469b-85c4-eec3b9c972ba" providerId="ADAL" clId="{F2BB4D5E-E5E5-4B84-8DD9-A7ADA0B72E44}" dt="2022-04-19T12:23:51.426" v="124" actId="47"/>
        <pc:sldMkLst>
          <pc:docMk/>
          <pc:sldMk cId="1687430561" sldId="570"/>
        </pc:sldMkLst>
      </pc:sldChg>
      <pc:sldChg chg="del">
        <pc:chgData name="Thomas Stensitzki" userId="75cafe6b-2f2a-469b-85c4-eec3b9c972ba" providerId="ADAL" clId="{F2BB4D5E-E5E5-4B84-8DD9-A7ADA0B72E44}" dt="2022-04-19T12:23:51.426" v="124" actId="47"/>
        <pc:sldMkLst>
          <pc:docMk/>
          <pc:sldMk cId="3500137736" sldId="571"/>
        </pc:sldMkLst>
      </pc:sldChg>
      <pc:sldChg chg="del">
        <pc:chgData name="Thomas Stensitzki" userId="75cafe6b-2f2a-469b-85c4-eec3b9c972ba" providerId="ADAL" clId="{F2BB4D5E-E5E5-4B84-8DD9-A7ADA0B72E44}" dt="2022-04-19T12:23:51.426" v="124" actId="47"/>
        <pc:sldMkLst>
          <pc:docMk/>
          <pc:sldMk cId="3650339848" sldId="572"/>
        </pc:sldMkLst>
      </pc:sldChg>
      <pc:sldChg chg="del">
        <pc:chgData name="Thomas Stensitzki" userId="75cafe6b-2f2a-469b-85c4-eec3b9c972ba" providerId="ADAL" clId="{F2BB4D5E-E5E5-4B84-8DD9-A7ADA0B72E44}" dt="2022-04-19T12:23:57.164" v="126" actId="47"/>
        <pc:sldMkLst>
          <pc:docMk/>
          <pc:sldMk cId="1013366872" sldId="573"/>
        </pc:sldMkLst>
      </pc:sldChg>
      <pc:sldChg chg="del">
        <pc:chgData name="Thomas Stensitzki" userId="75cafe6b-2f2a-469b-85c4-eec3b9c972ba" providerId="ADAL" clId="{F2BB4D5E-E5E5-4B84-8DD9-A7ADA0B72E44}" dt="2022-04-19T12:23:51.426" v="124" actId="47"/>
        <pc:sldMkLst>
          <pc:docMk/>
          <pc:sldMk cId="3064786489" sldId="574"/>
        </pc:sldMkLst>
      </pc:sldChg>
      <pc:sldChg chg="del">
        <pc:chgData name="Thomas Stensitzki" userId="75cafe6b-2f2a-469b-85c4-eec3b9c972ba" providerId="ADAL" clId="{F2BB4D5E-E5E5-4B84-8DD9-A7ADA0B72E44}" dt="2022-04-19T12:23:51.426" v="124" actId="47"/>
        <pc:sldMkLst>
          <pc:docMk/>
          <pc:sldMk cId="2959338283" sldId="575"/>
        </pc:sldMkLst>
      </pc:sldChg>
      <pc:sldChg chg="del">
        <pc:chgData name="Thomas Stensitzki" userId="75cafe6b-2f2a-469b-85c4-eec3b9c972ba" providerId="ADAL" clId="{F2BB4D5E-E5E5-4B84-8DD9-A7ADA0B72E44}" dt="2022-04-19T12:23:51.426" v="124" actId="47"/>
        <pc:sldMkLst>
          <pc:docMk/>
          <pc:sldMk cId="267886642" sldId="576"/>
        </pc:sldMkLst>
      </pc:sldChg>
      <pc:sldChg chg="del">
        <pc:chgData name="Thomas Stensitzki" userId="75cafe6b-2f2a-469b-85c4-eec3b9c972ba" providerId="ADAL" clId="{F2BB4D5E-E5E5-4B84-8DD9-A7ADA0B72E44}" dt="2022-04-19T12:23:57.164" v="126" actId="47"/>
        <pc:sldMkLst>
          <pc:docMk/>
          <pc:sldMk cId="3394268917" sldId="577"/>
        </pc:sldMkLst>
      </pc:sldChg>
      <pc:sldChg chg="del">
        <pc:chgData name="Thomas Stensitzki" userId="75cafe6b-2f2a-469b-85c4-eec3b9c972ba" providerId="ADAL" clId="{F2BB4D5E-E5E5-4B84-8DD9-A7ADA0B72E44}" dt="2022-04-19T12:23:51.426" v="124" actId="47"/>
        <pc:sldMkLst>
          <pc:docMk/>
          <pc:sldMk cId="42815850" sldId="578"/>
        </pc:sldMkLst>
      </pc:sldChg>
      <pc:sldChg chg="del">
        <pc:chgData name="Thomas Stensitzki" userId="75cafe6b-2f2a-469b-85c4-eec3b9c972ba" providerId="ADAL" clId="{F2BB4D5E-E5E5-4B84-8DD9-A7ADA0B72E44}" dt="2022-04-19T12:23:58.675" v="127" actId="47"/>
        <pc:sldMkLst>
          <pc:docMk/>
          <pc:sldMk cId="1853019381" sldId="580"/>
        </pc:sldMkLst>
      </pc:sldChg>
      <pc:sldChg chg="del">
        <pc:chgData name="Thomas Stensitzki" userId="75cafe6b-2f2a-469b-85c4-eec3b9c972ba" providerId="ADAL" clId="{F2BB4D5E-E5E5-4B84-8DD9-A7ADA0B72E44}" dt="2022-04-19T12:23:51.426" v="124" actId="47"/>
        <pc:sldMkLst>
          <pc:docMk/>
          <pc:sldMk cId="2983071606" sldId="581"/>
        </pc:sldMkLst>
      </pc:sldChg>
      <pc:sldChg chg="del">
        <pc:chgData name="Thomas Stensitzki" userId="75cafe6b-2f2a-469b-85c4-eec3b9c972ba" providerId="ADAL" clId="{F2BB4D5E-E5E5-4B84-8DD9-A7ADA0B72E44}" dt="2022-04-19T12:23:51.426" v="124" actId="47"/>
        <pc:sldMkLst>
          <pc:docMk/>
          <pc:sldMk cId="170210111" sldId="582"/>
        </pc:sldMkLst>
      </pc:sldChg>
      <pc:sldChg chg="del">
        <pc:chgData name="Thomas Stensitzki" userId="75cafe6b-2f2a-469b-85c4-eec3b9c972ba" providerId="ADAL" clId="{F2BB4D5E-E5E5-4B84-8DD9-A7ADA0B72E44}" dt="2022-04-19T12:24:00.296" v="128" actId="47"/>
        <pc:sldMkLst>
          <pc:docMk/>
          <pc:sldMk cId="631042199" sldId="583"/>
        </pc:sldMkLst>
      </pc:sldChg>
      <pc:sldChg chg="del">
        <pc:chgData name="Thomas Stensitzki" userId="75cafe6b-2f2a-469b-85c4-eec3b9c972ba" providerId="ADAL" clId="{F2BB4D5E-E5E5-4B84-8DD9-A7ADA0B72E44}" dt="2022-04-19T12:24:00.296" v="128" actId="47"/>
        <pc:sldMkLst>
          <pc:docMk/>
          <pc:sldMk cId="120922638" sldId="584"/>
        </pc:sldMkLst>
      </pc:sldChg>
      <pc:sldChg chg="del">
        <pc:chgData name="Thomas Stensitzki" userId="75cafe6b-2f2a-469b-85c4-eec3b9c972ba" providerId="ADAL" clId="{F2BB4D5E-E5E5-4B84-8DD9-A7ADA0B72E44}" dt="2022-04-19T12:24:02.307" v="129" actId="47"/>
        <pc:sldMkLst>
          <pc:docMk/>
          <pc:sldMk cId="569684178" sldId="585"/>
        </pc:sldMkLst>
      </pc:sldChg>
      <pc:sldChg chg="del">
        <pc:chgData name="Thomas Stensitzki" userId="75cafe6b-2f2a-469b-85c4-eec3b9c972ba" providerId="ADAL" clId="{F2BB4D5E-E5E5-4B84-8DD9-A7ADA0B72E44}" dt="2022-04-19T12:23:51.426" v="124" actId="47"/>
        <pc:sldMkLst>
          <pc:docMk/>
          <pc:sldMk cId="2892638827" sldId="586"/>
        </pc:sldMkLst>
      </pc:sldChg>
      <pc:sldChg chg="del">
        <pc:chgData name="Thomas Stensitzki" userId="75cafe6b-2f2a-469b-85c4-eec3b9c972ba" providerId="ADAL" clId="{F2BB4D5E-E5E5-4B84-8DD9-A7ADA0B72E44}" dt="2022-04-19T12:24:02.307" v="129" actId="47"/>
        <pc:sldMkLst>
          <pc:docMk/>
          <pc:sldMk cId="952964549" sldId="587"/>
        </pc:sldMkLst>
      </pc:sldChg>
      <pc:sldChg chg="del">
        <pc:chgData name="Thomas Stensitzki" userId="75cafe6b-2f2a-469b-85c4-eec3b9c972ba" providerId="ADAL" clId="{F2BB4D5E-E5E5-4B84-8DD9-A7ADA0B72E44}" dt="2022-04-19T12:23:51.426" v="124" actId="47"/>
        <pc:sldMkLst>
          <pc:docMk/>
          <pc:sldMk cId="3831261343" sldId="588"/>
        </pc:sldMkLst>
      </pc:sldChg>
      <pc:sldChg chg="del">
        <pc:chgData name="Thomas Stensitzki" userId="75cafe6b-2f2a-469b-85c4-eec3b9c972ba" providerId="ADAL" clId="{F2BB4D5E-E5E5-4B84-8DD9-A7ADA0B72E44}" dt="2022-04-19T12:23:51.426" v="124" actId="47"/>
        <pc:sldMkLst>
          <pc:docMk/>
          <pc:sldMk cId="3795303455" sldId="589"/>
        </pc:sldMkLst>
      </pc:sldChg>
      <pc:sldChg chg="del mod modTransition modShow">
        <pc:chgData name="Thomas Stensitzki" userId="75cafe6b-2f2a-469b-85c4-eec3b9c972ba" providerId="ADAL" clId="{F2BB4D5E-E5E5-4B84-8DD9-A7ADA0B72E44}" dt="2022-04-29T05:46:47.851" v="4338" actId="18676"/>
        <pc:sldMkLst>
          <pc:docMk/>
          <pc:sldMk cId="3073320387" sldId="590"/>
        </pc:sldMkLst>
      </pc:sldChg>
      <pc:sldChg chg="addSp delSp modSp new mod modTransition modClrScheme chgLayout">
        <pc:chgData name="Thomas Stensitzki" userId="75cafe6b-2f2a-469b-85c4-eec3b9c972ba" providerId="ADAL" clId="{F2BB4D5E-E5E5-4B84-8DD9-A7ADA0B72E44}" dt="2022-04-24T09:40:00.182" v="3780"/>
        <pc:sldMkLst>
          <pc:docMk/>
          <pc:sldMk cId="2363331893" sldId="591"/>
        </pc:sldMkLst>
        <pc:spChg chg="del mod ord">
          <ac:chgData name="Thomas Stensitzki" userId="75cafe6b-2f2a-469b-85c4-eec3b9c972ba" providerId="ADAL" clId="{F2BB4D5E-E5E5-4B84-8DD9-A7ADA0B72E44}" dt="2022-04-23T09:22:02.525" v="200" actId="700"/>
          <ac:spMkLst>
            <pc:docMk/>
            <pc:sldMk cId="2363331893" sldId="591"/>
            <ac:spMk id="2" creationId="{526541C5-3F4A-4170-B689-A4EB12620F59}"/>
          </ac:spMkLst>
        </pc:spChg>
        <pc:spChg chg="del mod ord">
          <ac:chgData name="Thomas Stensitzki" userId="75cafe6b-2f2a-469b-85c4-eec3b9c972ba" providerId="ADAL" clId="{F2BB4D5E-E5E5-4B84-8DD9-A7ADA0B72E44}" dt="2022-04-23T09:22:02.525" v="200" actId="700"/>
          <ac:spMkLst>
            <pc:docMk/>
            <pc:sldMk cId="2363331893" sldId="591"/>
            <ac:spMk id="3" creationId="{E2D57D62-47F7-43E8-A60D-D9337E34DDAF}"/>
          </ac:spMkLst>
        </pc:spChg>
        <pc:spChg chg="add mod ord">
          <ac:chgData name="Thomas Stensitzki" userId="75cafe6b-2f2a-469b-85c4-eec3b9c972ba" providerId="ADAL" clId="{F2BB4D5E-E5E5-4B84-8DD9-A7ADA0B72E44}" dt="2022-04-23T09:22:11.325" v="227" actId="20577"/>
          <ac:spMkLst>
            <pc:docMk/>
            <pc:sldMk cId="2363331893" sldId="591"/>
            <ac:spMk id="4" creationId="{041C0BDF-2374-4ACD-9289-35E2F2C5124D}"/>
          </ac:spMkLst>
        </pc:spChg>
        <pc:spChg chg="add mod ord">
          <ac:chgData name="Thomas Stensitzki" userId="75cafe6b-2f2a-469b-85c4-eec3b9c972ba" providerId="ADAL" clId="{F2BB4D5E-E5E5-4B84-8DD9-A7ADA0B72E44}" dt="2022-04-23T09:25:45.940" v="446" actId="20577"/>
          <ac:spMkLst>
            <pc:docMk/>
            <pc:sldMk cId="2363331893" sldId="591"/>
            <ac:spMk id="5" creationId="{B1886A4C-E9E4-4111-BFDC-F9784FD52406}"/>
          </ac:spMkLst>
        </pc:spChg>
      </pc:sldChg>
      <pc:sldChg chg="del">
        <pc:chgData name="Thomas Stensitzki" userId="75cafe6b-2f2a-469b-85c4-eec3b9c972ba" providerId="ADAL" clId="{F2BB4D5E-E5E5-4B84-8DD9-A7ADA0B72E44}" dt="2022-04-19T12:23:51.426" v="124" actId="47"/>
        <pc:sldMkLst>
          <pc:docMk/>
          <pc:sldMk cId="3676688735" sldId="591"/>
        </pc:sldMkLst>
      </pc:sldChg>
      <pc:sldChg chg="del">
        <pc:chgData name="Thomas Stensitzki" userId="75cafe6b-2f2a-469b-85c4-eec3b9c972ba" providerId="ADAL" clId="{F2BB4D5E-E5E5-4B84-8DD9-A7ADA0B72E44}" dt="2022-04-19T12:23:51.426" v="124" actId="47"/>
        <pc:sldMkLst>
          <pc:docMk/>
          <pc:sldMk cId="3760764139" sldId="592"/>
        </pc:sldMkLst>
      </pc:sldChg>
      <pc:sldChg chg="addSp modSp add mod modTransition">
        <pc:chgData name="Thomas Stensitzki" userId="75cafe6b-2f2a-469b-85c4-eec3b9c972ba" providerId="ADAL" clId="{F2BB4D5E-E5E5-4B84-8DD9-A7ADA0B72E44}" dt="2022-04-24T09:40:00.182" v="3780"/>
        <pc:sldMkLst>
          <pc:docMk/>
          <pc:sldMk cId="3853557247" sldId="592"/>
        </pc:sldMkLst>
        <pc:spChg chg="mod">
          <ac:chgData name="Thomas Stensitzki" userId="75cafe6b-2f2a-469b-85c4-eec3b9c972ba" providerId="ADAL" clId="{F2BB4D5E-E5E5-4B84-8DD9-A7ADA0B72E44}" dt="2022-04-23T09:31:38.194" v="730" actId="20577"/>
          <ac:spMkLst>
            <pc:docMk/>
            <pc:sldMk cId="3853557247" sldId="592"/>
            <ac:spMk id="5" creationId="{B1886A4C-E9E4-4111-BFDC-F9784FD52406}"/>
          </ac:spMkLst>
        </pc:spChg>
        <pc:graphicFrameChg chg="add mod">
          <ac:chgData name="Thomas Stensitzki" userId="75cafe6b-2f2a-469b-85c4-eec3b9c972ba" providerId="ADAL" clId="{F2BB4D5E-E5E5-4B84-8DD9-A7ADA0B72E44}" dt="2022-04-23T09:47:24.905" v="1279" actId="255"/>
          <ac:graphicFrameMkLst>
            <pc:docMk/>
            <pc:sldMk cId="3853557247" sldId="592"/>
            <ac:graphicFrameMk id="7" creationId="{8E195FE2-4880-48CB-B868-BBA9AE33BDAC}"/>
          </ac:graphicFrameMkLst>
        </pc:graphicFrameChg>
        <pc:picChg chg="add mod">
          <ac:chgData name="Thomas Stensitzki" userId="75cafe6b-2f2a-469b-85c4-eec3b9c972ba" providerId="ADAL" clId="{F2BB4D5E-E5E5-4B84-8DD9-A7ADA0B72E44}" dt="2022-04-23T09:26:20.430" v="463" actId="1076"/>
          <ac:picMkLst>
            <pc:docMk/>
            <pc:sldMk cId="3853557247" sldId="592"/>
            <ac:picMk id="6" creationId="{CEA74D49-4C77-4349-BF8E-F89AAC8F4441}"/>
          </ac:picMkLst>
        </pc:picChg>
      </pc:sldChg>
      <pc:sldChg chg="del">
        <pc:chgData name="Thomas Stensitzki" userId="75cafe6b-2f2a-469b-85c4-eec3b9c972ba" providerId="ADAL" clId="{F2BB4D5E-E5E5-4B84-8DD9-A7ADA0B72E44}" dt="2022-04-19T12:23:51.426" v="124" actId="47"/>
        <pc:sldMkLst>
          <pc:docMk/>
          <pc:sldMk cId="1160737551" sldId="593"/>
        </pc:sldMkLst>
      </pc:sldChg>
      <pc:sldChg chg="addSp delSp modSp add mod ord modTransition modAnim">
        <pc:chgData name="Thomas Stensitzki" userId="75cafe6b-2f2a-469b-85c4-eec3b9c972ba" providerId="ADAL" clId="{F2BB4D5E-E5E5-4B84-8DD9-A7ADA0B72E44}" dt="2022-04-28T10:23:06.864" v="4306"/>
        <pc:sldMkLst>
          <pc:docMk/>
          <pc:sldMk cId="2298534792" sldId="593"/>
        </pc:sldMkLst>
        <pc:spChg chg="add del mod">
          <ac:chgData name="Thomas Stensitzki" userId="75cafe6b-2f2a-469b-85c4-eec3b9c972ba" providerId="ADAL" clId="{F2BB4D5E-E5E5-4B84-8DD9-A7ADA0B72E44}" dt="2022-04-23T09:33:36.115" v="747" actId="478"/>
          <ac:spMkLst>
            <pc:docMk/>
            <pc:sldMk cId="2298534792" sldId="593"/>
            <ac:spMk id="3" creationId="{2090C550-8C82-4B9B-8D88-7F36615A70EE}"/>
          </ac:spMkLst>
        </pc:spChg>
        <pc:spChg chg="mod">
          <ac:chgData name="Thomas Stensitzki" userId="75cafe6b-2f2a-469b-85c4-eec3b9c972ba" providerId="ADAL" clId="{F2BB4D5E-E5E5-4B84-8DD9-A7ADA0B72E44}" dt="2022-04-23T09:33:31.526" v="745" actId="20577"/>
          <ac:spMkLst>
            <pc:docMk/>
            <pc:sldMk cId="2298534792" sldId="593"/>
            <ac:spMk id="4" creationId="{041C0BDF-2374-4ACD-9289-35E2F2C5124D}"/>
          </ac:spMkLst>
        </pc:spChg>
        <pc:spChg chg="del">
          <ac:chgData name="Thomas Stensitzki" userId="75cafe6b-2f2a-469b-85c4-eec3b9c972ba" providerId="ADAL" clId="{F2BB4D5E-E5E5-4B84-8DD9-A7ADA0B72E44}" dt="2022-04-23T09:33:34.245" v="746" actId="478"/>
          <ac:spMkLst>
            <pc:docMk/>
            <pc:sldMk cId="2298534792" sldId="593"/>
            <ac:spMk id="5" creationId="{B1886A4C-E9E4-4111-BFDC-F9784FD52406}"/>
          </ac:spMkLst>
        </pc:spChg>
        <pc:graphicFrameChg chg="add mod modGraphic">
          <ac:chgData name="Thomas Stensitzki" userId="75cafe6b-2f2a-469b-85c4-eec3b9c972ba" providerId="ADAL" clId="{F2BB4D5E-E5E5-4B84-8DD9-A7ADA0B72E44}" dt="2022-04-23T09:46:19.893" v="1270" actId="207"/>
          <ac:graphicFrameMkLst>
            <pc:docMk/>
            <pc:sldMk cId="2298534792" sldId="593"/>
            <ac:graphicFrameMk id="6" creationId="{FE12EC38-BE45-436C-BBA0-59EECEE02FDE}"/>
          </ac:graphicFrameMkLst>
        </pc:graphicFrameChg>
      </pc:sldChg>
      <pc:sldChg chg="addSp modSp add mod ord modTransition modAnim">
        <pc:chgData name="Thomas Stensitzki" userId="75cafe6b-2f2a-469b-85c4-eec3b9c972ba" providerId="ADAL" clId="{F2BB4D5E-E5E5-4B84-8DD9-A7ADA0B72E44}" dt="2022-04-28T10:23:48.597" v="4310"/>
        <pc:sldMkLst>
          <pc:docMk/>
          <pc:sldMk cId="166762484" sldId="594"/>
        </pc:sldMkLst>
        <pc:spChg chg="mod">
          <ac:chgData name="Thomas Stensitzki" userId="75cafe6b-2f2a-469b-85c4-eec3b9c972ba" providerId="ADAL" clId="{F2BB4D5E-E5E5-4B84-8DD9-A7ADA0B72E44}" dt="2022-04-23T09:38:24.976" v="1076" actId="20577"/>
          <ac:spMkLst>
            <pc:docMk/>
            <pc:sldMk cId="166762484" sldId="594"/>
            <ac:spMk id="4" creationId="{041C0BDF-2374-4ACD-9289-35E2F2C5124D}"/>
          </ac:spMkLst>
        </pc:spChg>
        <pc:spChg chg="mod">
          <ac:chgData name="Thomas Stensitzki" userId="75cafe6b-2f2a-469b-85c4-eec3b9c972ba" providerId="ADAL" clId="{F2BB4D5E-E5E5-4B84-8DD9-A7ADA0B72E44}" dt="2022-04-23T09:42:20.878" v="1239" actId="20577"/>
          <ac:spMkLst>
            <pc:docMk/>
            <pc:sldMk cId="166762484" sldId="594"/>
            <ac:spMk id="5" creationId="{B1886A4C-E9E4-4111-BFDC-F9784FD52406}"/>
          </ac:spMkLst>
        </pc:spChg>
        <pc:graphicFrameChg chg="add mod">
          <ac:chgData name="Thomas Stensitzki" userId="75cafe6b-2f2a-469b-85c4-eec3b9c972ba" providerId="ADAL" clId="{F2BB4D5E-E5E5-4B84-8DD9-A7ADA0B72E44}" dt="2022-04-28T10:23:32.162" v="4308" actId="20577"/>
          <ac:graphicFrameMkLst>
            <pc:docMk/>
            <pc:sldMk cId="166762484" sldId="594"/>
            <ac:graphicFrameMk id="6" creationId="{E0427C03-BC88-4F0C-9059-80A1E40C7D42}"/>
          </ac:graphicFrameMkLst>
        </pc:graphicFrameChg>
      </pc:sldChg>
      <pc:sldChg chg="del">
        <pc:chgData name="Thomas Stensitzki" userId="75cafe6b-2f2a-469b-85c4-eec3b9c972ba" providerId="ADAL" clId="{F2BB4D5E-E5E5-4B84-8DD9-A7ADA0B72E44}" dt="2022-04-19T12:23:51.426" v="124" actId="47"/>
        <pc:sldMkLst>
          <pc:docMk/>
          <pc:sldMk cId="3620025916" sldId="594"/>
        </pc:sldMkLst>
      </pc:sldChg>
      <pc:sldChg chg="del">
        <pc:chgData name="Thomas Stensitzki" userId="75cafe6b-2f2a-469b-85c4-eec3b9c972ba" providerId="ADAL" clId="{F2BB4D5E-E5E5-4B84-8DD9-A7ADA0B72E44}" dt="2022-04-19T12:23:51.426" v="124" actId="47"/>
        <pc:sldMkLst>
          <pc:docMk/>
          <pc:sldMk cId="2243482533" sldId="595"/>
        </pc:sldMkLst>
      </pc:sldChg>
      <pc:sldChg chg="addSp delSp modSp add mod ord modTransition modAnim">
        <pc:chgData name="Thomas Stensitzki" userId="75cafe6b-2f2a-469b-85c4-eec3b9c972ba" providerId="ADAL" clId="{F2BB4D5E-E5E5-4B84-8DD9-A7ADA0B72E44}" dt="2022-04-28T10:22:18.488" v="4301"/>
        <pc:sldMkLst>
          <pc:docMk/>
          <pc:sldMk cId="2680249750" sldId="595"/>
        </pc:sldMkLst>
        <pc:spChg chg="add mod">
          <ac:chgData name="Thomas Stensitzki" userId="75cafe6b-2f2a-469b-85c4-eec3b9c972ba" providerId="ADAL" clId="{F2BB4D5E-E5E5-4B84-8DD9-A7ADA0B72E44}" dt="2022-04-28T10:21:58.399" v="4298" actId="164"/>
          <ac:spMkLst>
            <pc:docMk/>
            <pc:sldMk cId="2680249750" sldId="595"/>
            <ac:spMk id="2" creationId="{0305ABD0-F4F3-40B3-888E-96AF71CB1DA6}"/>
          </ac:spMkLst>
        </pc:spChg>
        <pc:spChg chg="add del mod">
          <ac:chgData name="Thomas Stensitzki" userId="75cafe6b-2f2a-469b-85c4-eec3b9c972ba" providerId="ADAL" clId="{F2BB4D5E-E5E5-4B84-8DD9-A7ADA0B72E44}" dt="2022-04-23T09:49:06.472" v="1284" actId="478"/>
          <ac:spMkLst>
            <pc:docMk/>
            <pc:sldMk cId="2680249750" sldId="595"/>
            <ac:spMk id="3" creationId="{61FBAB31-FA48-4D31-9459-197C2344446C}"/>
          </ac:spMkLst>
        </pc:spChg>
        <pc:spChg chg="del">
          <ac:chgData name="Thomas Stensitzki" userId="75cafe6b-2f2a-469b-85c4-eec3b9c972ba" providerId="ADAL" clId="{F2BB4D5E-E5E5-4B84-8DD9-A7ADA0B72E44}" dt="2022-04-23T09:49:03.774" v="1283" actId="478"/>
          <ac:spMkLst>
            <pc:docMk/>
            <pc:sldMk cId="2680249750" sldId="595"/>
            <ac:spMk id="5" creationId="{B1886A4C-E9E4-4111-BFDC-F9784FD52406}"/>
          </ac:spMkLst>
        </pc:spChg>
        <pc:spChg chg="add mod">
          <ac:chgData name="Thomas Stensitzki" userId="75cafe6b-2f2a-469b-85c4-eec3b9c972ba" providerId="ADAL" clId="{F2BB4D5E-E5E5-4B84-8DD9-A7ADA0B72E44}" dt="2022-04-24T09:18:44.485" v="2234" actId="1036"/>
          <ac:spMkLst>
            <pc:docMk/>
            <pc:sldMk cId="2680249750" sldId="595"/>
            <ac:spMk id="6" creationId="{03D53420-11EA-4D1B-9F13-CC90F632184E}"/>
          </ac:spMkLst>
        </pc:spChg>
        <pc:spChg chg="add mod">
          <ac:chgData name="Thomas Stensitzki" userId="75cafe6b-2f2a-469b-85c4-eec3b9c972ba" providerId="ADAL" clId="{F2BB4D5E-E5E5-4B84-8DD9-A7ADA0B72E44}" dt="2022-04-24T09:18:44.485" v="2234" actId="1036"/>
          <ac:spMkLst>
            <pc:docMk/>
            <pc:sldMk cId="2680249750" sldId="595"/>
            <ac:spMk id="7" creationId="{36EC7950-C586-452E-8736-1D139437B0BE}"/>
          </ac:spMkLst>
        </pc:spChg>
        <pc:spChg chg="add del mod">
          <ac:chgData name="Thomas Stensitzki" userId="75cafe6b-2f2a-469b-85c4-eec3b9c972ba" providerId="ADAL" clId="{F2BB4D5E-E5E5-4B84-8DD9-A7ADA0B72E44}" dt="2022-04-23T09:51:11.853" v="1339"/>
          <ac:spMkLst>
            <pc:docMk/>
            <pc:sldMk cId="2680249750" sldId="595"/>
            <ac:spMk id="8" creationId="{DC279190-4CB6-480E-AF96-2086CE4B6E5E}"/>
          </ac:spMkLst>
        </pc:spChg>
        <pc:spChg chg="add mod">
          <ac:chgData name="Thomas Stensitzki" userId="75cafe6b-2f2a-469b-85c4-eec3b9c972ba" providerId="ADAL" clId="{F2BB4D5E-E5E5-4B84-8DD9-A7ADA0B72E44}" dt="2022-04-24T09:18:44.485" v="2234" actId="1036"/>
          <ac:spMkLst>
            <pc:docMk/>
            <pc:sldMk cId="2680249750" sldId="595"/>
            <ac:spMk id="9" creationId="{183E4717-94DF-47D2-9915-B0740BADCA26}"/>
          </ac:spMkLst>
        </pc:spChg>
        <pc:spChg chg="add mod">
          <ac:chgData name="Thomas Stensitzki" userId="75cafe6b-2f2a-469b-85c4-eec3b9c972ba" providerId="ADAL" clId="{F2BB4D5E-E5E5-4B84-8DD9-A7ADA0B72E44}" dt="2022-04-24T09:18:44.485" v="2234" actId="1036"/>
          <ac:spMkLst>
            <pc:docMk/>
            <pc:sldMk cId="2680249750" sldId="595"/>
            <ac:spMk id="10" creationId="{8A0EDB2A-C407-4ACD-AABF-052E3018BAAE}"/>
          </ac:spMkLst>
        </pc:spChg>
        <pc:spChg chg="add del mod">
          <ac:chgData name="Thomas Stensitzki" userId="75cafe6b-2f2a-469b-85c4-eec3b9c972ba" providerId="ADAL" clId="{F2BB4D5E-E5E5-4B84-8DD9-A7ADA0B72E44}" dt="2022-04-24T09:13:03.995" v="1861" actId="478"/>
          <ac:spMkLst>
            <pc:docMk/>
            <pc:sldMk cId="2680249750" sldId="595"/>
            <ac:spMk id="12" creationId="{201D08FE-49C1-4893-90AF-1C661654B5B8}"/>
          </ac:spMkLst>
        </pc:spChg>
        <pc:spChg chg="add mod">
          <ac:chgData name="Thomas Stensitzki" userId="75cafe6b-2f2a-469b-85c4-eec3b9c972ba" providerId="ADAL" clId="{F2BB4D5E-E5E5-4B84-8DD9-A7ADA0B72E44}" dt="2022-04-24T09:20:03.658" v="2321" actId="20577"/>
          <ac:spMkLst>
            <pc:docMk/>
            <pc:sldMk cId="2680249750" sldId="595"/>
            <ac:spMk id="13" creationId="{5436A935-FA84-4846-93E7-93CEFA5AC377}"/>
          </ac:spMkLst>
        </pc:spChg>
        <pc:spChg chg="add mod">
          <ac:chgData name="Thomas Stensitzki" userId="75cafe6b-2f2a-469b-85c4-eec3b9c972ba" providerId="ADAL" clId="{F2BB4D5E-E5E5-4B84-8DD9-A7ADA0B72E44}" dt="2022-04-24T09:19:22.972" v="2289" actId="20577"/>
          <ac:spMkLst>
            <pc:docMk/>
            <pc:sldMk cId="2680249750" sldId="595"/>
            <ac:spMk id="14" creationId="{ED18F35C-CF61-4A9F-B2C4-B61A27B06582}"/>
          </ac:spMkLst>
        </pc:spChg>
        <pc:grpChg chg="add mod">
          <ac:chgData name="Thomas Stensitzki" userId="75cafe6b-2f2a-469b-85c4-eec3b9c972ba" providerId="ADAL" clId="{F2BB4D5E-E5E5-4B84-8DD9-A7ADA0B72E44}" dt="2022-04-28T10:21:58.399" v="4298" actId="164"/>
          <ac:grpSpMkLst>
            <pc:docMk/>
            <pc:sldMk cId="2680249750" sldId="595"/>
            <ac:grpSpMk id="3" creationId="{1B6F79AA-927D-43E6-A2D1-0ADCE97350FB}"/>
          </ac:grpSpMkLst>
        </pc:grpChg>
        <pc:graphicFrameChg chg="add mod modGraphic">
          <ac:chgData name="Thomas Stensitzki" userId="75cafe6b-2f2a-469b-85c4-eec3b9c972ba" providerId="ADAL" clId="{F2BB4D5E-E5E5-4B84-8DD9-A7ADA0B72E44}" dt="2022-04-28T10:21:58.399" v="4298" actId="164"/>
          <ac:graphicFrameMkLst>
            <pc:docMk/>
            <pc:sldMk cId="2680249750" sldId="595"/>
            <ac:graphicFrameMk id="11" creationId="{9F43C456-1D14-46BE-935A-666D21EDBB94}"/>
          </ac:graphicFrameMkLst>
        </pc:graphicFrameChg>
      </pc:sldChg>
      <pc:sldChg chg="modSp add mod ord modTransition">
        <pc:chgData name="Thomas Stensitzki" userId="75cafe6b-2f2a-469b-85c4-eec3b9c972ba" providerId="ADAL" clId="{F2BB4D5E-E5E5-4B84-8DD9-A7ADA0B72E44}" dt="2022-04-24T09:40:00.182" v="3780"/>
        <pc:sldMkLst>
          <pc:docMk/>
          <pc:sldMk cId="1109434383" sldId="596"/>
        </pc:sldMkLst>
        <pc:spChg chg="mod">
          <ac:chgData name="Thomas Stensitzki" userId="75cafe6b-2f2a-469b-85c4-eec3b9c972ba" providerId="ADAL" clId="{F2BB4D5E-E5E5-4B84-8DD9-A7ADA0B72E44}" dt="2022-04-23T09:56:57.517" v="1429" actId="20577"/>
          <ac:spMkLst>
            <pc:docMk/>
            <pc:sldMk cId="1109434383" sldId="596"/>
            <ac:spMk id="4" creationId="{041C0BDF-2374-4ACD-9289-35E2F2C5124D}"/>
          </ac:spMkLst>
        </pc:spChg>
        <pc:spChg chg="mod">
          <ac:chgData name="Thomas Stensitzki" userId="75cafe6b-2f2a-469b-85c4-eec3b9c972ba" providerId="ADAL" clId="{F2BB4D5E-E5E5-4B84-8DD9-A7ADA0B72E44}" dt="2022-04-23T09:57:01.592" v="1430" actId="20577"/>
          <ac:spMkLst>
            <pc:docMk/>
            <pc:sldMk cId="1109434383" sldId="596"/>
            <ac:spMk id="5" creationId="{B1886A4C-E9E4-4111-BFDC-F9784FD52406}"/>
          </ac:spMkLst>
        </pc:spChg>
      </pc:sldChg>
      <pc:sldChg chg="del">
        <pc:chgData name="Thomas Stensitzki" userId="75cafe6b-2f2a-469b-85c4-eec3b9c972ba" providerId="ADAL" clId="{F2BB4D5E-E5E5-4B84-8DD9-A7ADA0B72E44}" dt="2022-04-19T12:23:51.426" v="124" actId="47"/>
        <pc:sldMkLst>
          <pc:docMk/>
          <pc:sldMk cId="3273231213" sldId="596"/>
        </pc:sldMkLst>
      </pc:sldChg>
      <pc:sldChg chg="modSp mod modTransition">
        <pc:chgData name="Thomas Stensitzki" userId="75cafe6b-2f2a-469b-85c4-eec3b9c972ba" providerId="ADAL" clId="{F2BB4D5E-E5E5-4B84-8DD9-A7ADA0B72E44}" dt="2022-04-24T09:40:00.182" v="3780"/>
        <pc:sldMkLst>
          <pc:docMk/>
          <pc:sldMk cId="2098288780" sldId="597"/>
        </pc:sldMkLst>
        <pc:spChg chg="mod">
          <ac:chgData name="Thomas Stensitzki" userId="75cafe6b-2f2a-469b-85c4-eec3b9c972ba" providerId="ADAL" clId="{F2BB4D5E-E5E5-4B84-8DD9-A7ADA0B72E44}" dt="2022-04-24T09:20:56.838" v="2361" actId="20577"/>
          <ac:spMkLst>
            <pc:docMk/>
            <pc:sldMk cId="2098288780" sldId="597"/>
            <ac:spMk id="2" creationId="{42DA031A-C25A-9457-35EB-F99DDD69A1A1}"/>
          </ac:spMkLst>
        </pc:spChg>
        <pc:spChg chg="mod">
          <ac:chgData name="Thomas Stensitzki" userId="75cafe6b-2f2a-469b-85c4-eec3b9c972ba" providerId="ADAL" clId="{F2BB4D5E-E5E5-4B84-8DD9-A7ADA0B72E44}" dt="2022-04-24T09:01:42.525" v="1431" actId="790"/>
          <ac:spMkLst>
            <pc:docMk/>
            <pc:sldMk cId="2098288780" sldId="597"/>
            <ac:spMk id="3" creationId="{26C8DA23-4FF8-3D58-B509-BFFD25A330F7}"/>
          </ac:spMkLst>
        </pc:spChg>
      </pc:sldChg>
      <pc:sldChg chg="del">
        <pc:chgData name="Thomas Stensitzki" userId="75cafe6b-2f2a-469b-85c4-eec3b9c972ba" providerId="ADAL" clId="{F2BB4D5E-E5E5-4B84-8DD9-A7ADA0B72E44}" dt="2022-04-19T12:23:51.426" v="124" actId="47"/>
        <pc:sldMkLst>
          <pc:docMk/>
          <pc:sldMk cId="3646966063" sldId="597"/>
        </pc:sldMkLst>
      </pc:sldChg>
      <pc:sldChg chg="modSp mod modTransition">
        <pc:chgData name="Thomas Stensitzki" userId="75cafe6b-2f2a-469b-85c4-eec3b9c972ba" providerId="ADAL" clId="{F2BB4D5E-E5E5-4B84-8DD9-A7ADA0B72E44}" dt="2022-04-24T09:40:00.182" v="3780"/>
        <pc:sldMkLst>
          <pc:docMk/>
          <pc:sldMk cId="2122712351" sldId="598"/>
        </pc:sldMkLst>
        <pc:spChg chg="mod">
          <ac:chgData name="Thomas Stensitzki" userId="75cafe6b-2f2a-469b-85c4-eec3b9c972ba" providerId="ADAL" clId="{F2BB4D5E-E5E5-4B84-8DD9-A7ADA0B72E44}" dt="2022-04-24T09:09:14.024" v="1603" actId="790"/>
          <ac:spMkLst>
            <pc:docMk/>
            <pc:sldMk cId="2122712351" sldId="598"/>
            <ac:spMk id="2" creationId="{1BC691DD-DCF8-E22A-F993-2C3F954C9BA6}"/>
          </ac:spMkLst>
        </pc:spChg>
        <pc:spChg chg="mod">
          <ac:chgData name="Thomas Stensitzki" userId="75cafe6b-2f2a-469b-85c4-eec3b9c972ba" providerId="ADAL" clId="{F2BB4D5E-E5E5-4B84-8DD9-A7ADA0B72E44}" dt="2022-04-24T09:11:03.792" v="1816" actId="20577"/>
          <ac:spMkLst>
            <pc:docMk/>
            <pc:sldMk cId="2122712351" sldId="598"/>
            <ac:spMk id="3" creationId="{A854A4AE-7847-857F-6D74-A4294BB78EE3}"/>
          </ac:spMkLst>
        </pc:spChg>
      </pc:sldChg>
      <pc:sldChg chg="del">
        <pc:chgData name="Thomas Stensitzki" userId="75cafe6b-2f2a-469b-85c4-eec3b9c972ba" providerId="ADAL" clId="{F2BB4D5E-E5E5-4B84-8DD9-A7ADA0B72E44}" dt="2022-04-19T12:23:51.426" v="124" actId="47"/>
        <pc:sldMkLst>
          <pc:docMk/>
          <pc:sldMk cId="2538300061" sldId="598"/>
        </pc:sldMkLst>
      </pc:sldChg>
      <pc:sldChg chg="modSp add mod modTransition">
        <pc:chgData name="Thomas Stensitzki" userId="75cafe6b-2f2a-469b-85c4-eec3b9c972ba" providerId="ADAL" clId="{F2BB4D5E-E5E5-4B84-8DD9-A7ADA0B72E44}" dt="2022-04-24T09:40:00.182" v="3780"/>
        <pc:sldMkLst>
          <pc:docMk/>
          <pc:sldMk cId="1914820320" sldId="599"/>
        </pc:sldMkLst>
        <pc:spChg chg="mod">
          <ac:chgData name="Thomas Stensitzki" userId="75cafe6b-2f2a-469b-85c4-eec3b9c972ba" providerId="ADAL" clId="{F2BB4D5E-E5E5-4B84-8DD9-A7ADA0B72E44}" dt="2022-04-24T09:08:35.906" v="1600" actId="20577"/>
          <ac:spMkLst>
            <pc:docMk/>
            <pc:sldMk cId="1914820320" sldId="599"/>
            <ac:spMk id="2" creationId="{1BC691DD-DCF8-E22A-F993-2C3F954C9BA6}"/>
          </ac:spMkLst>
        </pc:spChg>
        <pc:spChg chg="mod">
          <ac:chgData name="Thomas Stensitzki" userId="75cafe6b-2f2a-469b-85c4-eec3b9c972ba" providerId="ADAL" clId="{F2BB4D5E-E5E5-4B84-8DD9-A7ADA0B72E44}" dt="2022-04-24T09:25:14.890" v="2635" actId="20577"/>
          <ac:spMkLst>
            <pc:docMk/>
            <pc:sldMk cId="1914820320" sldId="599"/>
            <ac:spMk id="3" creationId="{A854A4AE-7847-857F-6D74-A4294BB78EE3}"/>
          </ac:spMkLst>
        </pc:spChg>
      </pc:sldChg>
      <pc:sldChg chg="del">
        <pc:chgData name="Thomas Stensitzki" userId="75cafe6b-2f2a-469b-85c4-eec3b9c972ba" providerId="ADAL" clId="{F2BB4D5E-E5E5-4B84-8DD9-A7ADA0B72E44}" dt="2022-04-19T12:23:51.426" v="124" actId="47"/>
        <pc:sldMkLst>
          <pc:docMk/>
          <pc:sldMk cId="2905309205" sldId="599"/>
        </pc:sldMkLst>
      </pc:sldChg>
      <pc:sldChg chg="del">
        <pc:chgData name="Thomas Stensitzki" userId="75cafe6b-2f2a-469b-85c4-eec3b9c972ba" providerId="ADAL" clId="{F2BB4D5E-E5E5-4B84-8DD9-A7ADA0B72E44}" dt="2022-04-19T12:23:51.426" v="124" actId="47"/>
        <pc:sldMkLst>
          <pc:docMk/>
          <pc:sldMk cId="2549681173" sldId="600"/>
        </pc:sldMkLst>
      </pc:sldChg>
      <pc:sldChg chg="addSp delSp modSp add mod modTransition modAnim">
        <pc:chgData name="Thomas Stensitzki" userId="75cafe6b-2f2a-469b-85c4-eec3b9c972ba" providerId="ADAL" clId="{F2BB4D5E-E5E5-4B84-8DD9-A7ADA0B72E44}" dt="2022-04-28T17:04:34.292" v="4323" actId="20577"/>
        <pc:sldMkLst>
          <pc:docMk/>
          <pc:sldMk cId="3219683340" sldId="600"/>
        </pc:sldMkLst>
        <pc:spChg chg="mod">
          <ac:chgData name="Thomas Stensitzki" userId="75cafe6b-2f2a-469b-85c4-eec3b9c972ba" providerId="ADAL" clId="{F2BB4D5E-E5E5-4B84-8DD9-A7ADA0B72E44}" dt="2022-04-24T09:20:49.683" v="2351" actId="20577"/>
          <ac:spMkLst>
            <pc:docMk/>
            <pc:sldMk cId="3219683340" sldId="600"/>
            <ac:spMk id="2" creationId="{42DA031A-C25A-9457-35EB-F99DDD69A1A1}"/>
          </ac:spMkLst>
        </pc:spChg>
        <pc:spChg chg="mod">
          <ac:chgData name="Thomas Stensitzki" userId="75cafe6b-2f2a-469b-85c4-eec3b9c972ba" providerId="ADAL" clId="{F2BB4D5E-E5E5-4B84-8DD9-A7ADA0B72E44}" dt="2022-04-24T09:27:28.247" v="2835" actId="20577"/>
          <ac:spMkLst>
            <pc:docMk/>
            <pc:sldMk cId="3219683340" sldId="600"/>
            <ac:spMk id="3" creationId="{26C8DA23-4FF8-3D58-B509-BFFD25A330F7}"/>
          </ac:spMkLst>
        </pc:spChg>
        <pc:spChg chg="add mod">
          <ac:chgData name="Thomas Stensitzki" userId="75cafe6b-2f2a-469b-85c4-eec3b9c972ba" providerId="ADAL" clId="{F2BB4D5E-E5E5-4B84-8DD9-A7ADA0B72E44}" dt="2022-04-26T16:08:42.422" v="3885" actId="113"/>
          <ac:spMkLst>
            <pc:docMk/>
            <pc:sldMk cId="3219683340" sldId="600"/>
            <ac:spMk id="18" creationId="{FDB045ED-2681-481D-8BBB-0339D5F1B98E}"/>
          </ac:spMkLst>
        </pc:spChg>
        <pc:spChg chg="add mod">
          <ac:chgData name="Thomas Stensitzki" userId="75cafe6b-2f2a-469b-85c4-eec3b9c972ba" providerId="ADAL" clId="{F2BB4D5E-E5E5-4B84-8DD9-A7ADA0B72E44}" dt="2022-04-26T16:11:05.177" v="3915" actId="1076"/>
          <ac:spMkLst>
            <pc:docMk/>
            <pc:sldMk cId="3219683340" sldId="600"/>
            <ac:spMk id="29" creationId="{D2DABD96-B1CE-4872-A5A0-009CFD4E1BC2}"/>
          </ac:spMkLst>
        </pc:spChg>
        <pc:spChg chg="add mod">
          <ac:chgData name="Thomas Stensitzki" userId="75cafe6b-2f2a-469b-85c4-eec3b9c972ba" providerId="ADAL" clId="{F2BB4D5E-E5E5-4B84-8DD9-A7ADA0B72E44}" dt="2022-04-26T16:12:52.700" v="3967" actId="1076"/>
          <ac:spMkLst>
            <pc:docMk/>
            <pc:sldMk cId="3219683340" sldId="600"/>
            <ac:spMk id="37" creationId="{EE080D15-584F-461D-967A-C749B5321AE9}"/>
          </ac:spMkLst>
        </pc:spChg>
        <pc:spChg chg="add mod">
          <ac:chgData name="Thomas Stensitzki" userId="75cafe6b-2f2a-469b-85c4-eec3b9c972ba" providerId="ADAL" clId="{F2BB4D5E-E5E5-4B84-8DD9-A7ADA0B72E44}" dt="2022-04-28T17:04:34.292" v="4323" actId="20577"/>
          <ac:spMkLst>
            <pc:docMk/>
            <pc:sldMk cId="3219683340" sldId="600"/>
            <ac:spMk id="38" creationId="{49475427-8FDB-4757-B791-1CEB498582EC}"/>
          </ac:spMkLst>
        </pc:spChg>
        <pc:spChg chg="add mod">
          <ac:chgData name="Thomas Stensitzki" userId="75cafe6b-2f2a-469b-85c4-eec3b9c972ba" providerId="ADAL" clId="{F2BB4D5E-E5E5-4B84-8DD9-A7ADA0B72E44}" dt="2022-04-26T16:31:49.342" v="4137" actId="1036"/>
          <ac:spMkLst>
            <pc:docMk/>
            <pc:sldMk cId="3219683340" sldId="600"/>
            <ac:spMk id="39" creationId="{1AD36E6D-E52B-4438-9D5C-0D8A9391F67D}"/>
          </ac:spMkLst>
        </pc:spChg>
        <pc:spChg chg="add del mod">
          <ac:chgData name="Thomas Stensitzki" userId="75cafe6b-2f2a-469b-85c4-eec3b9c972ba" providerId="ADAL" clId="{F2BB4D5E-E5E5-4B84-8DD9-A7ADA0B72E44}" dt="2022-04-26T16:15:02.071" v="4028" actId="478"/>
          <ac:spMkLst>
            <pc:docMk/>
            <pc:sldMk cId="3219683340" sldId="600"/>
            <ac:spMk id="40" creationId="{13C8E47B-71DE-48EA-BC7F-6D61DA2E9505}"/>
          </ac:spMkLst>
        </pc:spChg>
        <pc:picChg chg="add mod">
          <ac:chgData name="Thomas Stensitzki" userId="75cafe6b-2f2a-469b-85c4-eec3b9c972ba" providerId="ADAL" clId="{F2BB4D5E-E5E5-4B84-8DD9-A7ADA0B72E44}" dt="2022-04-26T16:31:46.083" v="4136" actId="1076"/>
          <ac:picMkLst>
            <pc:docMk/>
            <pc:sldMk cId="3219683340" sldId="600"/>
            <ac:picMk id="5" creationId="{52C17E62-62C2-4B6E-86D0-CD6B4B3C6000}"/>
          </ac:picMkLst>
        </pc:picChg>
        <pc:picChg chg="add mod">
          <ac:chgData name="Thomas Stensitzki" userId="75cafe6b-2f2a-469b-85c4-eec3b9c972ba" providerId="ADAL" clId="{F2BB4D5E-E5E5-4B84-8DD9-A7ADA0B72E44}" dt="2022-04-26T16:10:06.885" v="3897" actId="1076"/>
          <ac:picMkLst>
            <pc:docMk/>
            <pc:sldMk cId="3219683340" sldId="600"/>
            <ac:picMk id="10" creationId="{E06AFBDC-4342-4723-B07C-85B0BDA87245}"/>
          </ac:picMkLst>
        </pc:picChg>
        <pc:picChg chg="add mod">
          <ac:chgData name="Thomas Stensitzki" userId="75cafe6b-2f2a-469b-85c4-eec3b9c972ba" providerId="ADAL" clId="{F2BB4D5E-E5E5-4B84-8DD9-A7ADA0B72E44}" dt="2022-04-26T16:08:05.774" v="3855" actId="1036"/>
          <ac:picMkLst>
            <pc:docMk/>
            <pc:sldMk cId="3219683340" sldId="600"/>
            <ac:picMk id="12" creationId="{5E5EC498-0101-4C86-9E53-C81AA49E093C}"/>
          </ac:picMkLst>
        </pc:picChg>
        <pc:picChg chg="add mod">
          <ac:chgData name="Thomas Stensitzki" userId="75cafe6b-2f2a-469b-85c4-eec3b9c972ba" providerId="ADAL" clId="{F2BB4D5E-E5E5-4B84-8DD9-A7ADA0B72E44}" dt="2022-04-26T16:08:05.774" v="3855" actId="1036"/>
          <ac:picMkLst>
            <pc:docMk/>
            <pc:sldMk cId="3219683340" sldId="600"/>
            <ac:picMk id="13" creationId="{FFAC5EDB-2A19-4E38-A455-9501E594F3A5}"/>
          </ac:picMkLst>
        </pc:picChg>
        <pc:picChg chg="add mod ord">
          <ac:chgData name="Thomas Stensitzki" userId="75cafe6b-2f2a-469b-85c4-eec3b9c972ba" providerId="ADAL" clId="{F2BB4D5E-E5E5-4B84-8DD9-A7ADA0B72E44}" dt="2022-04-26T16:11:18.612" v="3919" actId="1076"/>
          <ac:picMkLst>
            <pc:docMk/>
            <pc:sldMk cId="3219683340" sldId="600"/>
            <ac:picMk id="15" creationId="{AA7863BC-88E9-4263-B10B-5101AA1FD56E}"/>
          </ac:picMkLst>
        </pc:picChg>
        <pc:picChg chg="add mod">
          <ac:chgData name="Thomas Stensitzki" userId="75cafe6b-2f2a-469b-85c4-eec3b9c972ba" providerId="ADAL" clId="{F2BB4D5E-E5E5-4B84-8DD9-A7ADA0B72E44}" dt="2022-04-26T16:11:27.848" v="3920" actId="1076"/>
          <ac:picMkLst>
            <pc:docMk/>
            <pc:sldMk cId="3219683340" sldId="600"/>
            <ac:picMk id="17" creationId="{C9E57623-EEB5-47C8-8F2F-DD87A118B7B5}"/>
          </ac:picMkLst>
        </pc:picChg>
        <pc:picChg chg="add mod">
          <ac:chgData name="Thomas Stensitzki" userId="75cafe6b-2f2a-469b-85c4-eec3b9c972ba" providerId="ADAL" clId="{F2BB4D5E-E5E5-4B84-8DD9-A7ADA0B72E44}" dt="2022-04-26T16:10:11.545" v="3908" actId="1036"/>
          <ac:picMkLst>
            <pc:docMk/>
            <pc:sldMk cId="3219683340" sldId="600"/>
            <ac:picMk id="22" creationId="{EF0DC9B3-DBD4-4BDF-94AD-472B2754B9BF}"/>
          </ac:picMkLst>
        </pc:picChg>
        <pc:picChg chg="add mod">
          <ac:chgData name="Thomas Stensitzki" userId="75cafe6b-2f2a-469b-85c4-eec3b9c972ba" providerId="ADAL" clId="{F2BB4D5E-E5E5-4B84-8DD9-A7ADA0B72E44}" dt="2022-04-26T16:11:40.300" v="3922" actId="1076"/>
          <ac:picMkLst>
            <pc:docMk/>
            <pc:sldMk cId="3219683340" sldId="600"/>
            <ac:picMk id="31" creationId="{610E0D5C-D285-4EE7-98BD-6CE5FA364D82}"/>
          </ac:picMkLst>
        </pc:picChg>
        <pc:picChg chg="add mod">
          <ac:chgData name="Thomas Stensitzki" userId="75cafe6b-2f2a-469b-85c4-eec3b9c972ba" providerId="ADAL" clId="{F2BB4D5E-E5E5-4B84-8DD9-A7ADA0B72E44}" dt="2022-04-26T16:11:46.159" v="3924" actId="1076"/>
          <ac:picMkLst>
            <pc:docMk/>
            <pc:sldMk cId="3219683340" sldId="600"/>
            <ac:picMk id="32" creationId="{18B07C87-7953-45F8-9C75-BDC8022C9ADD}"/>
          </ac:picMkLst>
        </pc:picChg>
        <pc:picChg chg="add mod">
          <ac:chgData name="Thomas Stensitzki" userId="75cafe6b-2f2a-469b-85c4-eec3b9c972ba" providerId="ADAL" clId="{F2BB4D5E-E5E5-4B84-8DD9-A7ADA0B72E44}" dt="2022-04-26T16:12:05.420" v="3926" actId="1076"/>
          <ac:picMkLst>
            <pc:docMk/>
            <pc:sldMk cId="3219683340" sldId="600"/>
            <ac:picMk id="33" creationId="{DF6D5843-3474-443F-969C-A0FC232D3FCC}"/>
          </ac:picMkLst>
        </pc:picChg>
        <pc:picChg chg="add mod">
          <ac:chgData name="Thomas Stensitzki" userId="75cafe6b-2f2a-469b-85c4-eec3b9c972ba" providerId="ADAL" clId="{F2BB4D5E-E5E5-4B84-8DD9-A7ADA0B72E44}" dt="2022-04-26T16:20:34.383" v="4049" actId="1076"/>
          <ac:picMkLst>
            <pc:docMk/>
            <pc:sldMk cId="3219683340" sldId="600"/>
            <ac:picMk id="42" creationId="{B459E22E-519F-436D-A34C-9FD7F69EEF6B}"/>
          </ac:picMkLst>
        </pc:picChg>
        <pc:picChg chg="add mod">
          <ac:chgData name="Thomas Stensitzki" userId="75cafe6b-2f2a-469b-85c4-eec3b9c972ba" providerId="ADAL" clId="{F2BB4D5E-E5E5-4B84-8DD9-A7ADA0B72E44}" dt="2022-04-26T16:29:08.914" v="4052" actId="1076"/>
          <ac:picMkLst>
            <pc:docMk/>
            <pc:sldMk cId="3219683340" sldId="600"/>
            <ac:picMk id="44" creationId="{D6762ACE-9B89-4EEE-94DC-33317C79FAC5}"/>
          </ac:picMkLst>
        </pc:picChg>
        <pc:picChg chg="add mod">
          <ac:chgData name="Thomas Stensitzki" userId="75cafe6b-2f2a-469b-85c4-eec3b9c972ba" providerId="ADAL" clId="{F2BB4D5E-E5E5-4B84-8DD9-A7ADA0B72E44}" dt="2022-04-26T16:30:40.388" v="4128" actId="1076"/>
          <ac:picMkLst>
            <pc:docMk/>
            <pc:sldMk cId="3219683340" sldId="600"/>
            <ac:picMk id="46" creationId="{379292BE-A069-41D6-91EE-DB566DBD9729}"/>
          </ac:picMkLst>
        </pc:picChg>
        <pc:picChg chg="add mod">
          <ac:chgData name="Thomas Stensitzki" userId="75cafe6b-2f2a-469b-85c4-eec3b9c972ba" providerId="ADAL" clId="{F2BB4D5E-E5E5-4B84-8DD9-A7ADA0B72E44}" dt="2022-04-26T16:31:21.970" v="4131" actId="1076"/>
          <ac:picMkLst>
            <pc:docMk/>
            <pc:sldMk cId="3219683340" sldId="600"/>
            <ac:picMk id="48" creationId="{4B1566AC-B7DD-4B3E-AA51-E72E150F462E}"/>
          </ac:picMkLst>
        </pc:picChg>
        <pc:cxnChg chg="add mod">
          <ac:chgData name="Thomas Stensitzki" userId="75cafe6b-2f2a-469b-85c4-eec3b9c972ba" providerId="ADAL" clId="{F2BB4D5E-E5E5-4B84-8DD9-A7ADA0B72E44}" dt="2022-04-26T16:10:06.885" v="3897" actId="1076"/>
          <ac:cxnSpMkLst>
            <pc:docMk/>
            <pc:sldMk cId="3219683340" sldId="600"/>
            <ac:cxnSpMk id="20" creationId="{3F4C711B-3BF8-4242-8089-B99CD41EDA3A}"/>
          </ac:cxnSpMkLst>
        </pc:cxnChg>
        <pc:cxnChg chg="add mod">
          <ac:chgData name="Thomas Stensitzki" userId="75cafe6b-2f2a-469b-85c4-eec3b9c972ba" providerId="ADAL" clId="{F2BB4D5E-E5E5-4B84-8DD9-A7ADA0B72E44}" dt="2022-04-26T16:11:10.231" v="3916" actId="14100"/>
          <ac:cxnSpMkLst>
            <pc:docMk/>
            <pc:sldMk cId="3219683340" sldId="600"/>
            <ac:cxnSpMk id="25" creationId="{5F2D803D-2CAD-410F-A215-83FA65E26555}"/>
          </ac:cxnSpMkLst>
        </pc:cxnChg>
        <pc:cxnChg chg="add mod">
          <ac:chgData name="Thomas Stensitzki" userId="75cafe6b-2f2a-469b-85c4-eec3b9c972ba" providerId="ADAL" clId="{F2BB4D5E-E5E5-4B84-8DD9-A7ADA0B72E44}" dt="2022-04-28T08:46:50.892" v="4144" actId="14100"/>
          <ac:cxnSpMkLst>
            <pc:docMk/>
            <pc:sldMk cId="3219683340" sldId="600"/>
            <ac:cxnSpMk id="30" creationId="{9CF5BA9F-21B1-442D-8288-1C9DC04C5BAF}"/>
          </ac:cxnSpMkLst>
        </pc:cxnChg>
        <pc:cxnChg chg="add mod">
          <ac:chgData name="Thomas Stensitzki" userId="75cafe6b-2f2a-469b-85c4-eec3b9c972ba" providerId="ADAL" clId="{F2BB4D5E-E5E5-4B84-8DD9-A7ADA0B72E44}" dt="2022-04-26T16:12:16.134" v="3930" actId="14100"/>
          <ac:cxnSpMkLst>
            <pc:docMk/>
            <pc:sldMk cId="3219683340" sldId="600"/>
            <ac:cxnSpMk id="34" creationId="{B557A335-2875-4546-A6FF-9E8841BB6885}"/>
          </ac:cxnSpMkLst>
        </pc:cxnChg>
        <pc:cxnChg chg="add mod">
          <ac:chgData name="Thomas Stensitzki" userId="75cafe6b-2f2a-469b-85c4-eec3b9c972ba" providerId="ADAL" clId="{F2BB4D5E-E5E5-4B84-8DD9-A7ADA0B72E44}" dt="2022-04-28T08:47:10.367" v="4148" actId="14100"/>
          <ac:cxnSpMkLst>
            <pc:docMk/>
            <pc:sldMk cId="3219683340" sldId="600"/>
            <ac:cxnSpMk id="35" creationId="{9763E9DC-0775-4C7E-8D72-C38312BC7AAE}"/>
          </ac:cxnSpMkLst>
        </pc:cxnChg>
        <pc:cxnChg chg="add mod">
          <ac:chgData name="Thomas Stensitzki" userId="75cafe6b-2f2a-469b-85c4-eec3b9c972ba" providerId="ADAL" clId="{F2BB4D5E-E5E5-4B84-8DD9-A7ADA0B72E44}" dt="2022-04-28T08:47:27.848" v="4152" actId="33986"/>
          <ac:cxnSpMkLst>
            <pc:docMk/>
            <pc:sldMk cId="3219683340" sldId="600"/>
            <ac:cxnSpMk id="40" creationId="{67EEAFAD-5939-4056-B8FC-7F629E76E079}"/>
          </ac:cxnSpMkLst>
        </pc:cxnChg>
        <pc:cxnChg chg="add mod">
          <ac:chgData name="Thomas Stensitzki" userId="75cafe6b-2f2a-469b-85c4-eec3b9c972ba" providerId="ADAL" clId="{F2BB4D5E-E5E5-4B84-8DD9-A7ADA0B72E44}" dt="2022-04-26T16:31:46.083" v="4136" actId="1076"/>
          <ac:cxnSpMkLst>
            <pc:docMk/>
            <pc:sldMk cId="3219683340" sldId="600"/>
            <ac:cxnSpMk id="49" creationId="{23E54E31-7CF6-45C0-85FB-97E48F8560BC}"/>
          </ac:cxnSpMkLst>
        </pc:cxnChg>
      </pc:sldChg>
      <pc:sldChg chg="del">
        <pc:chgData name="Thomas Stensitzki" userId="75cafe6b-2f2a-469b-85c4-eec3b9c972ba" providerId="ADAL" clId="{F2BB4D5E-E5E5-4B84-8DD9-A7ADA0B72E44}" dt="2022-04-19T12:23:51.426" v="124" actId="47"/>
        <pc:sldMkLst>
          <pc:docMk/>
          <pc:sldMk cId="1353242244" sldId="601"/>
        </pc:sldMkLst>
      </pc:sldChg>
      <pc:sldChg chg="addSp delSp modSp add mod modTransition modAnim">
        <pc:chgData name="Thomas Stensitzki" userId="75cafe6b-2f2a-469b-85c4-eec3b9c972ba" providerId="ADAL" clId="{F2BB4D5E-E5E5-4B84-8DD9-A7ADA0B72E44}" dt="2022-04-28T08:48:51.039" v="4156"/>
        <pc:sldMkLst>
          <pc:docMk/>
          <pc:sldMk cId="1699378225" sldId="601"/>
        </pc:sldMkLst>
        <pc:spChg chg="mod">
          <ac:chgData name="Thomas Stensitzki" userId="75cafe6b-2f2a-469b-85c4-eec3b9c972ba" providerId="ADAL" clId="{F2BB4D5E-E5E5-4B84-8DD9-A7ADA0B72E44}" dt="2022-04-24T09:28:39.592" v="2886" actId="20577"/>
          <ac:spMkLst>
            <pc:docMk/>
            <pc:sldMk cId="1699378225" sldId="601"/>
            <ac:spMk id="2" creationId="{1BC691DD-DCF8-E22A-F993-2C3F954C9BA6}"/>
          </ac:spMkLst>
        </pc:spChg>
        <pc:spChg chg="del">
          <ac:chgData name="Thomas Stensitzki" userId="75cafe6b-2f2a-469b-85c4-eec3b9c972ba" providerId="ADAL" clId="{F2BB4D5E-E5E5-4B84-8DD9-A7ADA0B72E44}" dt="2022-04-24T09:28:42.537" v="2887" actId="478"/>
          <ac:spMkLst>
            <pc:docMk/>
            <pc:sldMk cId="1699378225" sldId="601"/>
            <ac:spMk id="3" creationId="{A854A4AE-7847-857F-6D74-A4294BB78EE3}"/>
          </ac:spMkLst>
        </pc:spChg>
        <pc:spChg chg="add del mod">
          <ac:chgData name="Thomas Stensitzki" userId="75cafe6b-2f2a-469b-85c4-eec3b9c972ba" providerId="ADAL" clId="{F2BB4D5E-E5E5-4B84-8DD9-A7ADA0B72E44}" dt="2022-04-24T09:28:44.272" v="2888" actId="478"/>
          <ac:spMkLst>
            <pc:docMk/>
            <pc:sldMk cId="1699378225" sldId="601"/>
            <ac:spMk id="5" creationId="{D0DA9F89-12F6-4F58-AB4D-D818EDA63B4B}"/>
          </ac:spMkLst>
        </pc:spChg>
        <pc:graphicFrameChg chg="add mod">
          <ac:chgData name="Thomas Stensitzki" userId="75cafe6b-2f2a-469b-85c4-eec3b9c972ba" providerId="ADAL" clId="{F2BB4D5E-E5E5-4B84-8DD9-A7ADA0B72E44}" dt="2022-04-24T09:38:44.523" v="3707" actId="12269"/>
          <ac:graphicFrameMkLst>
            <pc:docMk/>
            <pc:sldMk cId="1699378225" sldId="601"/>
            <ac:graphicFrameMk id="6" creationId="{D1D96EDD-D275-4A9A-99C4-336903FE38B5}"/>
          </ac:graphicFrameMkLst>
        </pc:graphicFrameChg>
      </pc:sldChg>
      <pc:sldChg chg="addSp delSp modSp new mod modTransition modClrScheme modAnim chgLayout">
        <pc:chgData name="Thomas Stensitzki" userId="75cafe6b-2f2a-469b-85c4-eec3b9c972ba" providerId="ADAL" clId="{F2BB4D5E-E5E5-4B84-8DD9-A7ADA0B72E44}" dt="2022-04-24T09:40:07.481" v="3781"/>
        <pc:sldMkLst>
          <pc:docMk/>
          <pc:sldMk cId="131291966" sldId="602"/>
        </pc:sldMkLst>
        <pc:spChg chg="del mod ord">
          <ac:chgData name="Thomas Stensitzki" userId="75cafe6b-2f2a-469b-85c4-eec3b9c972ba" providerId="ADAL" clId="{F2BB4D5E-E5E5-4B84-8DD9-A7ADA0B72E44}" dt="2022-04-24T09:39:18.674" v="3709" actId="700"/>
          <ac:spMkLst>
            <pc:docMk/>
            <pc:sldMk cId="131291966" sldId="602"/>
            <ac:spMk id="2" creationId="{453DDC64-D0AE-4863-BD9E-DCA859A57142}"/>
          </ac:spMkLst>
        </pc:spChg>
        <pc:spChg chg="del mod ord">
          <ac:chgData name="Thomas Stensitzki" userId="75cafe6b-2f2a-469b-85c4-eec3b9c972ba" providerId="ADAL" clId="{F2BB4D5E-E5E5-4B84-8DD9-A7ADA0B72E44}" dt="2022-04-24T09:39:18.674" v="3709" actId="700"/>
          <ac:spMkLst>
            <pc:docMk/>
            <pc:sldMk cId="131291966" sldId="602"/>
            <ac:spMk id="3" creationId="{888D0467-D9F9-4D05-A2C3-26242D461863}"/>
          </ac:spMkLst>
        </pc:spChg>
        <pc:spChg chg="add mod ord">
          <ac:chgData name="Thomas Stensitzki" userId="75cafe6b-2f2a-469b-85c4-eec3b9c972ba" providerId="ADAL" clId="{F2BB4D5E-E5E5-4B84-8DD9-A7ADA0B72E44}" dt="2022-04-24T09:39:50.499" v="3779" actId="20577"/>
          <ac:spMkLst>
            <pc:docMk/>
            <pc:sldMk cId="131291966" sldId="602"/>
            <ac:spMk id="4" creationId="{6C908133-7121-4AFA-B3AD-60A9B860C54F}"/>
          </ac:spMkLst>
        </pc:spChg>
        <pc:spChg chg="add mod ord">
          <ac:chgData name="Thomas Stensitzki" userId="75cafe6b-2f2a-469b-85c4-eec3b9c972ba" providerId="ADAL" clId="{F2BB4D5E-E5E5-4B84-8DD9-A7ADA0B72E44}" dt="2022-04-24T09:39:18.674" v="3709" actId="700"/>
          <ac:spMkLst>
            <pc:docMk/>
            <pc:sldMk cId="131291966" sldId="602"/>
            <ac:spMk id="5" creationId="{4FF62253-DB41-4277-974D-4E59CB549435}"/>
          </ac:spMkLst>
        </pc:spChg>
      </pc:sldChg>
      <pc:sldChg chg="del">
        <pc:chgData name="Thomas Stensitzki" userId="75cafe6b-2f2a-469b-85c4-eec3b9c972ba" providerId="ADAL" clId="{F2BB4D5E-E5E5-4B84-8DD9-A7ADA0B72E44}" dt="2022-04-19T12:23:51.426" v="124" actId="47"/>
        <pc:sldMkLst>
          <pc:docMk/>
          <pc:sldMk cId="1032519195" sldId="602"/>
        </pc:sldMkLst>
      </pc:sldChg>
      <pc:sldChg chg="del">
        <pc:chgData name="Thomas Stensitzki" userId="75cafe6b-2f2a-469b-85c4-eec3b9c972ba" providerId="ADAL" clId="{F2BB4D5E-E5E5-4B84-8DD9-A7ADA0B72E44}" dt="2022-04-19T12:23:51.426" v="124" actId="47"/>
        <pc:sldMkLst>
          <pc:docMk/>
          <pc:sldMk cId="167954962" sldId="603"/>
        </pc:sldMkLst>
      </pc:sldChg>
      <pc:sldChg chg="del">
        <pc:chgData name="Thomas Stensitzki" userId="75cafe6b-2f2a-469b-85c4-eec3b9c972ba" providerId="ADAL" clId="{F2BB4D5E-E5E5-4B84-8DD9-A7ADA0B72E44}" dt="2022-04-19T12:23:55.448" v="125" actId="47"/>
        <pc:sldMkLst>
          <pc:docMk/>
          <pc:sldMk cId="1319860976" sldId="604"/>
        </pc:sldMkLst>
      </pc:sldChg>
      <pc:sldChg chg="modSp mod">
        <pc:chgData name="Thomas Stensitzki" userId="75cafe6b-2f2a-469b-85c4-eec3b9c972ba" providerId="ADAL" clId="{F2BB4D5E-E5E5-4B84-8DD9-A7ADA0B72E44}" dt="2022-04-28T17:45:02.566" v="4337" actId="20577"/>
        <pc:sldMkLst>
          <pc:docMk/>
          <pc:sldMk cId="4098706796" sldId="604"/>
        </pc:sldMkLst>
        <pc:spChg chg="mod">
          <ac:chgData name="Thomas Stensitzki" userId="75cafe6b-2f2a-469b-85c4-eec3b9c972ba" providerId="ADAL" clId="{F2BB4D5E-E5E5-4B84-8DD9-A7ADA0B72E44}" dt="2022-04-28T17:45:02.566" v="4337" actId="20577"/>
          <ac:spMkLst>
            <pc:docMk/>
            <pc:sldMk cId="4098706796" sldId="604"/>
            <ac:spMk id="3" creationId="{26C8DA23-4FF8-3D58-B509-BFFD25A330F7}"/>
          </ac:spMkLst>
        </pc:spChg>
      </pc:sldChg>
      <pc:sldChg chg="del">
        <pc:chgData name="Thomas Stensitzki" userId="75cafe6b-2f2a-469b-85c4-eec3b9c972ba" providerId="ADAL" clId="{F2BB4D5E-E5E5-4B84-8DD9-A7ADA0B72E44}" dt="2022-04-19T12:23:55.448" v="125" actId="47"/>
        <pc:sldMkLst>
          <pc:docMk/>
          <pc:sldMk cId="960196194" sldId="605"/>
        </pc:sldMkLst>
      </pc:sldChg>
      <pc:sldChg chg="modSp mod">
        <pc:chgData name="Thomas Stensitzki" userId="75cafe6b-2f2a-469b-85c4-eec3b9c972ba" providerId="ADAL" clId="{F2BB4D5E-E5E5-4B84-8DD9-A7ADA0B72E44}" dt="2022-05-10T08:03:07.444" v="4346" actId="20577"/>
        <pc:sldMkLst>
          <pc:docMk/>
          <pc:sldMk cId="1856989855" sldId="606"/>
        </pc:sldMkLst>
        <pc:spChg chg="mod">
          <ac:chgData name="Thomas Stensitzki" userId="75cafe6b-2f2a-469b-85c4-eec3b9c972ba" providerId="ADAL" clId="{F2BB4D5E-E5E5-4B84-8DD9-A7ADA0B72E44}" dt="2022-05-10T08:03:07.444" v="4346" actId="20577"/>
          <ac:spMkLst>
            <pc:docMk/>
            <pc:sldMk cId="1856989855" sldId="606"/>
            <ac:spMk id="4" creationId="{F3A15CBD-C746-44A3-A4F0-4898CE2F02E6}"/>
          </ac:spMkLst>
        </pc:spChg>
        <pc:spChg chg="mod">
          <ac:chgData name="Thomas Stensitzki" userId="75cafe6b-2f2a-469b-85c4-eec3b9c972ba" providerId="ADAL" clId="{F2BB4D5E-E5E5-4B84-8DD9-A7ADA0B72E44}" dt="2022-04-28T15:45:24.421" v="4321"/>
          <ac:spMkLst>
            <pc:docMk/>
            <pc:sldMk cId="1856989855" sldId="606"/>
            <ac:spMk id="5" creationId="{F3459BE7-1731-4733-A912-12977C68CFD6}"/>
          </ac:spMkLst>
        </pc:spChg>
      </pc:sldChg>
      <pc:sldChg chg="del">
        <pc:chgData name="Thomas Stensitzki" userId="75cafe6b-2f2a-469b-85c4-eec3b9c972ba" providerId="ADAL" clId="{F2BB4D5E-E5E5-4B84-8DD9-A7ADA0B72E44}" dt="2022-04-19T12:23:57.164" v="126" actId="47"/>
        <pc:sldMkLst>
          <pc:docMk/>
          <pc:sldMk cId="2615993417" sldId="606"/>
        </pc:sldMkLst>
      </pc:sldChg>
      <pc:sldChg chg="del">
        <pc:chgData name="Thomas Stensitzki" userId="75cafe6b-2f2a-469b-85c4-eec3b9c972ba" providerId="ADAL" clId="{F2BB4D5E-E5E5-4B84-8DD9-A7ADA0B72E44}" dt="2022-04-19T12:23:57.164" v="126" actId="47"/>
        <pc:sldMkLst>
          <pc:docMk/>
          <pc:sldMk cId="850732423" sldId="607"/>
        </pc:sldMkLst>
      </pc:sldChg>
      <pc:sldChg chg="addSp delSp modSp new mod modClrScheme chgLayout">
        <pc:chgData name="Thomas Stensitzki" userId="75cafe6b-2f2a-469b-85c4-eec3b9c972ba" providerId="ADAL" clId="{F2BB4D5E-E5E5-4B84-8DD9-A7ADA0B72E44}" dt="2022-04-28T08:54:05.084" v="4297" actId="20577"/>
        <pc:sldMkLst>
          <pc:docMk/>
          <pc:sldMk cId="2410402961" sldId="607"/>
        </pc:sldMkLst>
        <pc:spChg chg="del mod ord">
          <ac:chgData name="Thomas Stensitzki" userId="75cafe6b-2f2a-469b-85c4-eec3b9c972ba" providerId="ADAL" clId="{F2BB4D5E-E5E5-4B84-8DD9-A7ADA0B72E44}" dt="2022-04-28T08:49:35.737" v="4158" actId="700"/>
          <ac:spMkLst>
            <pc:docMk/>
            <pc:sldMk cId="2410402961" sldId="607"/>
            <ac:spMk id="2" creationId="{EAA57030-8230-4720-9359-7C909643D015}"/>
          </ac:spMkLst>
        </pc:spChg>
        <pc:spChg chg="del mod ord">
          <ac:chgData name="Thomas Stensitzki" userId="75cafe6b-2f2a-469b-85c4-eec3b9c972ba" providerId="ADAL" clId="{F2BB4D5E-E5E5-4B84-8DD9-A7ADA0B72E44}" dt="2022-04-28T08:49:35.737" v="4158" actId="700"/>
          <ac:spMkLst>
            <pc:docMk/>
            <pc:sldMk cId="2410402961" sldId="607"/>
            <ac:spMk id="3" creationId="{C5FC1A63-FE2C-4907-BCB9-FEDDE08F4534}"/>
          </ac:spMkLst>
        </pc:spChg>
        <pc:spChg chg="add mod ord">
          <ac:chgData name="Thomas Stensitzki" userId="75cafe6b-2f2a-469b-85c4-eec3b9c972ba" providerId="ADAL" clId="{F2BB4D5E-E5E5-4B84-8DD9-A7ADA0B72E44}" dt="2022-04-28T08:54:05.084" v="4297" actId="20577"/>
          <ac:spMkLst>
            <pc:docMk/>
            <pc:sldMk cId="2410402961" sldId="607"/>
            <ac:spMk id="4" creationId="{91495484-5BE7-40E1-862A-4636FCB4E6CC}"/>
          </ac:spMkLst>
        </pc:spChg>
        <pc:spChg chg="add mod ord">
          <ac:chgData name="Thomas Stensitzki" userId="75cafe6b-2f2a-469b-85c4-eec3b9c972ba" providerId="ADAL" clId="{F2BB4D5E-E5E5-4B84-8DD9-A7ADA0B72E44}" dt="2022-04-28T08:52:56.354" v="4252" actId="6549"/>
          <ac:spMkLst>
            <pc:docMk/>
            <pc:sldMk cId="2410402961" sldId="607"/>
            <ac:spMk id="5" creationId="{B18F6B9A-17E6-4238-BF43-B01EF6F1C598}"/>
          </ac:spMkLst>
        </pc:spChg>
      </pc:sldChg>
      <pc:sldChg chg="del">
        <pc:chgData name="Thomas Stensitzki" userId="75cafe6b-2f2a-469b-85c4-eec3b9c972ba" providerId="ADAL" clId="{F2BB4D5E-E5E5-4B84-8DD9-A7ADA0B72E44}" dt="2022-04-19T12:23:58.675" v="127" actId="47"/>
        <pc:sldMkLst>
          <pc:docMk/>
          <pc:sldMk cId="2141078485" sldId="608"/>
        </pc:sldMkLst>
      </pc:sldChg>
      <pc:sldChg chg="del">
        <pc:chgData name="Thomas Stensitzki" userId="75cafe6b-2f2a-469b-85c4-eec3b9c972ba" providerId="ADAL" clId="{F2BB4D5E-E5E5-4B84-8DD9-A7ADA0B72E44}" dt="2022-04-19T12:23:58.675" v="127" actId="47"/>
        <pc:sldMkLst>
          <pc:docMk/>
          <pc:sldMk cId="2216310711" sldId="609"/>
        </pc:sldMkLst>
      </pc:sldChg>
      <pc:sldChg chg="del">
        <pc:chgData name="Thomas Stensitzki" userId="75cafe6b-2f2a-469b-85c4-eec3b9c972ba" providerId="ADAL" clId="{F2BB4D5E-E5E5-4B84-8DD9-A7ADA0B72E44}" dt="2022-04-19T12:23:58.675" v="127" actId="47"/>
        <pc:sldMkLst>
          <pc:docMk/>
          <pc:sldMk cId="52005476" sldId="610"/>
        </pc:sldMkLst>
      </pc:sldChg>
      <pc:sldChg chg="del">
        <pc:chgData name="Thomas Stensitzki" userId="75cafe6b-2f2a-469b-85c4-eec3b9c972ba" providerId="ADAL" clId="{F2BB4D5E-E5E5-4B84-8DD9-A7ADA0B72E44}" dt="2022-04-19T12:24:00.296" v="128" actId="47"/>
        <pc:sldMkLst>
          <pc:docMk/>
          <pc:sldMk cId="724457052" sldId="611"/>
        </pc:sldMkLst>
      </pc:sldChg>
      <pc:sldChg chg="del">
        <pc:chgData name="Thomas Stensitzki" userId="75cafe6b-2f2a-469b-85c4-eec3b9c972ba" providerId="ADAL" clId="{F2BB4D5E-E5E5-4B84-8DD9-A7ADA0B72E44}" dt="2022-04-19T12:24:00.296" v="128" actId="47"/>
        <pc:sldMkLst>
          <pc:docMk/>
          <pc:sldMk cId="1451652416" sldId="612"/>
        </pc:sldMkLst>
      </pc:sldChg>
      <pc:sldChg chg="del">
        <pc:chgData name="Thomas Stensitzki" userId="75cafe6b-2f2a-469b-85c4-eec3b9c972ba" providerId="ADAL" clId="{F2BB4D5E-E5E5-4B84-8DD9-A7ADA0B72E44}" dt="2022-04-19T12:24:02.307" v="129" actId="47"/>
        <pc:sldMkLst>
          <pc:docMk/>
          <pc:sldMk cId="1471743522" sldId="613"/>
        </pc:sldMkLst>
      </pc:sldChg>
    </pc:docChg>
  </pc:docChgLst>
  <pc:docChgLst>
    <pc:chgData name="colschewski@spirit21.com" userId="S::urn:spo:guest#colschewski@spirit21.com::" providerId="AD" clId="Web-{245D9126-0BA1-1582-AA06-BA43866B0985}"/>
    <pc:docChg chg="modSld">
      <pc:chgData name="colschewski@spirit21.com" userId="S::urn:spo:guest#colschewski@spirit21.com::" providerId="AD" clId="Web-{245D9126-0BA1-1582-AA06-BA43866B0985}" dt="2023-05-22T16:28:14.348" v="18" actId="14100"/>
      <pc:docMkLst>
        <pc:docMk/>
      </pc:docMkLst>
      <pc:sldChg chg="addSp delSp modSp">
        <pc:chgData name="colschewski@spirit21.com" userId="S::urn:spo:guest#colschewski@spirit21.com::" providerId="AD" clId="Web-{245D9126-0BA1-1582-AA06-BA43866B0985}" dt="2023-05-22T09:28:15.331" v="16" actId="1076"/>
        <pc:sldMkLst>
          <pc:docMk/>
          <pc:sldMk cId="1545829058" sldId="259"/>
        </pc:sldMkLst>
        <pc:picChg chg="add del mod">
          <ac:chgData name="colschewski@spirit21.com" userId="S::urn:spo:guest#colschewski@spirit21.com::" providerId="AD" clId="Web-{245D9126-0BA1-1582-AA06-BA43866B0985}" dt="2023-05-22T09:26:53.047" v="2"/>
          <ac:picMkLst>
            <pc:docMk/>
            <pc:sldMk cId="1545829058" sldId="259"/>
            <ac:picMk id="3" creationId="{31255597-D9E5-72FB-F601-FCE9A2CB3240}"/>
          </ac:picMkLst>
        </pc:picChg>
        <pc:picChg chg="add mod">
          <ac:chgData name="colschewski@spirit21.com" userId="S::urn:spo:guest#colschewski@spirit21.com::" providerId="AD" clId="Web-{245D9126-0BA1-1582-AA06-BA43866B0985}" dt="2023-05-22T09:28:15.331" v="16" actId="1076"/>
          <ac:picMkLst>
            <pc:docMk/>
            <pc:sldMk cId="1545829058" sldId="259"/>
            <ac:picMk id="4" creationId="{975DA8F4-571A-B180-DCD8-5F4B02C2D3D3}"/>
          </ac:picMkLst>
        </pc:picChg>
      </pc:sldChg>
      <pc:sldChg chg="addSp delSp modSp">
        <pc:chgData name="colschewski@spirit21.com" userId="S::urn:spo:guest#colschewski@spirit21.com::" providerId="AD" clId="Web-{245D9126-0BA1-1582-AA06-BA43866B0985}" dt="2023-05-22T09:27:21.032" v="9"/>
        <pc:sldMkLst>
          <pc:docMk/>
          <pc:sldMk cId="2553020497" sldId="660"/>
        </pc:sldMkLst>
        <pc:picChg chg="add del mod">
          <ac:chgData name="colschewski@spirit21.com" userId="S::urn:spo:guest#colschewski@spirit21.com::" providerId="AD" clId="Web-{245D9126-0BA1-1582-AA06-BA43866B0985}" dt="2023-05-22T09:27:21.032" v="9"/>
          <ac:picMkLst>
            <pc:docMk/>
            <pc:sldMk cId="2553020497" sldId="660"/>
            <ac:picMk id="3" creationId="{FA9042CB-4A0B-1292-E96E-4966FF110A79}"/>
          </ac:picMkLst>
        </pc:picChg>
      </pc:sldChg>
      <pc:sldChg chg="modSp">
        <pc:chgData name="colschewski@spirit21.com" userId="S::urn:spo:guest#colschewski@spirit21.com::" providerId="AD" clId="Web-{245D9126-0BA1-1582-AA06-BA43866B0985}" dt="2023-05-22T16:28:14.348" v="18" actId="14100"/>
        <pc:sldMkLst>
          <pc:docMk/>
          <pc:sldMk cId="3802477703" sldId="667"/>
        </pc:sldMkLst>
        <pc:picChg chg="mod">
          <ac:chgData name="colschewski@spirit21.com" userId="S::urn:spo:guest#colschewski@spirit21.com::" providerId="AD" clId="Web-{245D9126-0BA1-1582-AA06-BA43866B0985}" dt="2023-05-22T16:28:14.348" v="18" actId="14100"/>
          <ac:picMkLst>
            <pc:docMk/>
            <pc:sldMk cId="3802477703" sldId="667"/>
            <ac:picMk id="5" creationId="{59007772-8755-0B09-0B61-A2C5D858E370}"/>
          </ac:picMkLst>
        </pc:picChg>
      </pc:sldChg>
    </pc:docChg>
  </pc:docChgLst>
  <pc:docChgLst>
    <pc:chgData name="Thomas Stensitzki" userId="S::thomas.stensitzki@granikos.eu::75cafe6b-2f2a-469b-85c4-eec3b9c972ba" providerId="AD" clId="Web-{4149DE1F-7438-D6D1-324A-7810524F4E46}"/>
    <pc:docChg chg="addSld modSld modSection">
      <pc:chgData name="Thomas Stensitzki" userId="S::thomas.stensitzki@granikos.eu::75cafe6b-2f2a-469b-85c4-eec3b9c972ba" providerId="AD" clId="Web-{4149DE1F-7438-D6D1-324A-7810524F4E46}" dt="2023-05-23T09:13:18.776" v="15"/>
      <pc:docMkLst>
        <pc:docMk/>
      </pc:docMkLst>
      <pc:sldChg chg="addSp delSp modSp modNotes">
        <pc:chgData name="Thomas Stensitzki" userId="S::thomas.stensitzki@granikos.eu::75cafe6b-2f2a-469b-85c4-eec3b9c972ba" providerId="AD" clId="Web-{4149DE1F-7438-D6D1-324A-7810524F4E46}" dt="2023-05-23T09:13:18.776" v="15"/>
        <pc:sldMkLst>
          <pc:docMk/>
          <pc:sldMk cId="2929133666" sldId="666"/>
        </pc:sldMkLst>
        <pc:spChg chg="add del mod">
          <ac:chgData name="Thomas Stensitzki" userId="S::thomas.stensitzki@granikos.eu::75cafe6b-2f2a-469b-85c4-eec3b9c972ba" providerId="AD" clId="Web-{4149DE1F-7438-D6D1-324A-7810524F4E46}" dt="2023-05-23T09:12:45.056" v="14"/>
          <ac:spMkLst>
            <pc:docMk/>
            <pc:sldMk cId="2929133666" sldId="666"/>
            <ac:spMk id="3" creationId="{2A6ECF10-85D0-50A9-A3B7-6198E269E315}"/>
          </ac:spMkLst>
        </pc:spChg>
        <pc:spChg chg="mod">
          <ac:chgData name="Thomas Stensitzki" userId="S::thomas.stensitzki@granikos.eu::75cafe6b-2f2a-469b-85c4-eec3b9c972ba" providerId="AD" clId="Web-{4149DE1F-7438-D6D1-324A-7810524F4E46}" dt="2023-05-23T09:12:37.728" v="10" actId="20577"/>
          <ac:spMkLst>
            <pc:docMk/>
            <pc:sldMk cId="2929133666" sldId="666"/>
            <ac:spMk id="4" creationId="{9D4128E2-FBA7-900F-7B66-CEEBB9C7063C}"/>
          </ac:spMkLst>
        </pc:spChg>
        <pc:spChg chg="del mod">
          <ac:chgData name="Thomas Stensitzki" userId="S::thomas.stensitzki@granikos.eu::75cafe6b-2f2a-469b-85c4-eec3b9c972ba" providerId="AD" clId="Web-{4149DE1F-7438-D6D1-324A-7810524F4E46}" dt="2023-05-23T09:12:43.541" v="13"/>
          <ac:spMkLst>
            <pc:docMk/>
            <pc:sldMk cId="2929133666" sldId="666"/>
            <ac:spMk id="5" creationId="{0C5A623D-94AE-2D59-FFE6-1DB4A44070C0}"/>
          </ac:spMkLst>
        </pc:spChg>
        <pc:picChg chg="add mod ord">
          <ac:chgData name="Thomas Stensitzki" userId="S::thomas.stensitzki@granikos.eu::75cafe6b-2f2a-469b-85c4-eec3b9c972ba" providerId="AD" clId="Web-{4149DE1F-7438-D6D1-324A-7810524F4E46}" dt="2023-05-23T09:12:45.056" v="14"/>
          <ac:picMkLst>
            <pc:docMk/>
            <pc:sldMk cId="2929133666" sldId="666"/>
            <ac:picMk id="6" creationId="{C8D4B2FE-EDD8-50E5-8B16-7E008C16F86F}"/>
          </ac:picMkLst>
        </pc:picChg>
      </pc:sldChg>
      <pc:sldChg chg="add replId">
        <pc:chgData name="Thomas Stensitzki" userId="S::thomas.stensitzki@granikos.eu::75cafe6b-2f2a-469b-85c4-eec3b9c972ba" providerId="AD" clId="Web-{4149DE1F-7438-D6D1-324A-7810524F4E46}" dt="2023-05-23T09:12:31.400" v="0"/>
        <pc:sldMkLst>
          <pc:docMk/>
          <pc:sldMk cId="1727373922" sldId="727"/>
        </pc:sldMkLst>
      </pc:sldChg>
    </pc:docChg>
  </pc:docChgLst>
  <pc:docChgLst>
    <pc:chgData name="Thomas Stensitzki" userId="75cafe6b-2f2a-469b-85c4-eec3b9c972ba" providerId="ADAL" clId="{78A7489F-5177-4675-A072-D65159DC1369}"/>
    <pc:docChg chg="undo custSel addSld delSld modSld sldOrd modSection">
      <pc:chgData name="Thomas Stensitzki" userId="75cafe6b-2f2a-469b-85c4-eec3b9c972ba" providerId="ADAL" clId="{78A7489F-5177-4675-A072-D65159DC1369}" dt="2022-08-11T17:58:41.700" v="2407" actId="20577"/>
      <pc:docMkLst>
        <pc:docMk/>
      </pc:docMkLst>
      <pc:sldChg chg="modSp mod">
        <pc:chgData name="Thomas Stensitzki" userId="75cafe6b-2f2a-469b-85c4-eec3b9c972ba" providerId="ADAL" clId="{78A7489F-5177-4675-A072-D65159DC1369}" dt="2022-08-06T13:53:42.722" v="15" actId="6549"/>
        <pc:sldMkLst>
          <pc:docMk/>
          <pc:sldMk cId="671489701" sldId="256"/>
        </pc:sldMkLst>
        <pc:spChg chg="mod">
          <ac:chgData name="Thomas Stensitzki" userId="75cafe6b-2f2a-469b-85c4-eec3b9c972ba" providerId="ADAL" clId="{78A7489F-5177-4675-A072-D65159DC1369}" dt="2022-08-06T13:53:42.722" v="15" actId="6549"/>
          <ac:spMkLst>
            <pc:docMk/>
            <pc:sldMk cId="671489701" sldId="256"/>
            <ac:spMk id="3" creationId="{CBA95633-B02D-4A15-A8B1-A38E0A70FD27}"/>
          </ac:spMkLst>
        </pc:spChg>
      </pc:sldChg>
      <pc:sldChg chg="modSp mod">
        <pc:chgData name="Thomas Stensitzki" userId="75cafe6b-2f2a-469b-85c4-eec3b9c972ba" providerId="ADAL" clId="{78A7489F-5177-4675-A072-D65159DC1369}" dt="2022-08-06T13:55:53.434" v="107" actId="14734"/>
        <pc:sldMkLst>
          <pc:docMk/>
          <pc:sldMk cId="2855324227" sldId="257"/>
        </pc:sldMkLst>
        <pc:spChg chg="mod">
          <ac:chgData name="Thomas Stensitzki" userId="75cafe6b-2f2a-469b-85c4-eec3b9c972ba" providerId="ADAL" clId="{78A7489F-5177-4675-A072-D65159DC1369}" dt="2022-08-06T13:55:35.319" v="98" actId="20577"/>
          <ac:spMkLst>
            <pc:docMk/>
            <pc:sldMk cId="2855324227" sldId="257"/>
            <ac:spMk id="5" creationId="{EE6719E1-4DB6-4D58-BA77-937CF975247C}"/>
          </ac:spMkLst>
        </pc:spChg>
        <pc:graphicFrameChg chg="mod modGraphic">
          <ac:chgData name="Thomas Stensitzki" userId="75cafe6b-2f2a-469b-85c4-eec3b9c972ba" providerId="ADAL" clId="{78A7489F-5177-4675-A072-D65159DC1369}" dt="2022-08-06T13:55:53.434" v="107" actId="14734"/>
          <ac:graphicFrameMkLst>
            <pc:docMk/>
            <pc:sldMk cId="2855324227" sldId="257"/>
            <ac:graphicFrameMk id="6" creationId="{0F955DCC-462D-431D-BBDE-26F10687D590}"/>
          </ac:graphicFrameMkLst>
        </pc:graphicFrameChg>
      </pc:sldChg>
      <pc:sldChg chg="addSp modSp mod">
        <pc:chgData name="Thomas Stensitzki" userId="75cafe6b-2f2a-469b-85c4-eec3b9c972ba" providerId="ADAL" clId="{78A7489F-5177-4675-A072-D65159DC1369}" dt="2022-08-11T17:58:41.700" v="2407" actId="20577"/>
        <pc:sldMkLst>
          <pc:docMk/>
          <pc:sldMk cId="3332792154" sldId="258"/>
        </pc:sldMkLst>
        <pc:spChg chg="mod">
          <ac:chgData name="Thomas Stensitzki" userId="75cafe6b-2f2a-469b-85c4-eec3b9c972ba" providerId="ADAL" clId="{78A7489F-5177-4675-A072-D65159DC1369}" dt="2022-08-11T17:58:41.700" v="2407" actId="20577"/>
          <ac:spMkLst>
            <pc:docMk/>
            <pc:sldMk cId="3332792154" sldId="258"/>
            <ac:spMk id="3" creationId="{3A5A44EB-7FB9-473A-8ED3-C49DDD2E65AB}"/>
          </ac:spMkLst>
        </pc:spChg>
        <pc:picChg chg="add mod">
          <ac:chgData name="Thomas Stensitzki" userId="75cafe6b-2f2a-469b-85c4-eec3b9c972ba" providerId="ADAL" clId="{78A7489F-5177-4675-A072-D65159DC1369}" dt="2022-08-06T14:12:01.417" v="321" actId="1076"/>
          <ac:picMkLst>
            <pc:docMk/>
            <pc:sldMk cId="3332792154" sldId="258"/>
            <ac:picMk id="1026" creationId="{F7C90142-B1AA-1344-2DB1-054C9B2C6BC4}"/>
          </ac:picMkLst>
        </pc:picChg>
      </pc:sldChg>
      <pc:sldChg chg="modSp mod">
        <pc:chgData name="Thomas Stensitzki" userId="75cafe6b-2f2a-469b-85c4-eec3b9c972ba" providerId="ADAL" clId="{78A7489F-5177-4675-A072-D65159DC1369}" dt="2022-08-06T13:56:08.694" v="113" actId="20577"/>
        <pc:sldMkLst>
          <pc:docMk/>
          <pc:sldMk cId="2698998357" sldId="260"/>
        </pc:sldMkLst>
        <pc:spChg chg="mod">
          <ac:chgData name="Thomas Stensitzki" userId="75cafe6b-2f2a-469b-85c4-eec3b9c972ba" providerId="ADAL" clId="{78A7489F-5177-4675-A072-D65159DC1369}" dt="2022-08-06T13:55:45.564" v="99"/>
          <ac:spMkLst>
            <pc:docMk/>
            <pc:sldMk cId="2698998357" sldId="260"/>
            <ac:spMk id="4" creationId="{F3A15CBD-C746-44A3-A4F0-4898CE2F02E6}"/>
          </ac:spMkLst>
        </pc:spChg>
        <pc:spChg chg="mod">
          <ac:chgData name="Thomas Stensitzki" userId="75cafe6b-2f2a-469b-85c4-eec3b9c972ba" providerId="ADAL" clId="{78A7489F-5177-4675-A072-D65159DC1369}" dt="2022-08-06T13:56:08.694" v="113" actId="20577"/>
          <ac:spMkLst>
            <pc:docMk/>
            <pc:sldMk cId="2698998357" sldId="260"/>
            <ac:spMk id="5" creationId="{F3459BE7-1731-4733-A912-12977C68CFD6}"/>
          </ac:spMkLst>
        </pc:spChg>
      </pc:sldChg>
      <pc:sldChg chg="modSp mod">
        <pc:chgData name="Thomas Stensitzki" userId="75cafe6b-2f2a-469b-85c4-eec3b9c972ba" providerId="ADAL" clId="{78A7489F-5177-4675-A072-D65159DC1369}" dt="2022-08-06T13:56:27.654" v="118" actId="6549"/>
        <pc:sldMkLst>
          <pc:docMk/>
          <pc:sldMk cId="4007670073" sldId="268"/>
        </pc:sldMkLst>
        <pc:spChg chg="mod">
          <ac:chgData name="Thomas Stensitzki" userId="75cafe6b-2f2a-469b-85c4-eec3b9c972ba" providerId="ADAL" clId="{78A7489F-5177-4675-A072-D65159DC1369}" dt="2022-08-06T13:56:27.654" v="118" actId="6549"/>
          <ac:spMkLst>
            <pc:docMk/>
            <pc:sldMk cId="4007670073" sldId="268"/>
            <ac:spMk id="5" creationId="{F3459BE7-1731-4733-A912-12977C68CFD6}"/>
          </ac:spMkLst>
        </pc:spChg>
      </pc:sldChg>
      <pc:sldChg chg="modSp add del mod">
        <pc:chgData name="Thomas Stensitzki" userId="75cafe6b-2f2a-469b-85c4-eec3b9c972ba" providerId="ADAL" clId="{78A7489F-5177-4675-A072-D65159DC1369}" dt="2022-08-10T10:24:46.981" v="2174" actId="5793"/>
        <pc:sldMkLst>
          <pc:docMk/>
          <pc:sldMk cId="2721051844" sldId="269"/>
        </pc:sldMkLst>
        <pc:spChg chg="mod">
          <ac:chgData name="Thomas Stensitzki" userId="75cafe6b-2f2a-469b-85c4-eec3b9c972ba" providerId="ADAL" clId="{78A7489F-5177-4675-A072-D65159DC1369}" dt="2022-08-10T10:24:46.981" v="2174" actId="5793"/>
          <ac:spMkLst>
            <pc:docMk/>
            <pc:sldMk cId="2721051844" sldId="269"/>
            <ac:spMk id="4" creationId="{D12969B4-351A-4517-A5B8-3E6AD9CDB206}"/>
          </ac:spMkLst>
        </pc:spChg>
        <pc:spChg chg="mod">
          <ac:chgData name="Thomas Stensitzki" userId="75cafe6b-2f2a-469b-85c4-eec3b9c972ba" providerId="ADAL" clId="{78A7489F-5177-4675-A072-D65159DC1369}" dt="2022-08-09T17:49:52.066" v="1632" actId="20577"/>
          <ac:spMkLst>
            <pc:docMk/>
            <pc:sldMk cId="2721051844" sldId="269"/>
            <ac:spMk id="5" creationId="{C24DACB5-1BEC-4C86-9652-BAFD8DE56FEF}"/>
          </ac:spMkLst>
        </pc:spChg>
      </pc:sldChg>
      <pc:sldChg chg="modSp mod">
        <pc:chgData name="Thomas Stensitzki" userId="75cafe6b-2f2a-469b-85c4-eec3b9c972ba" providerId="ADAL" clId="{78A7489F-5177-4675-A072-D65159DC1369}" dt="2022-08-10T10:18:15.441" v="2029" actId="14100"/>
        <pc:sldMkLst>
          <pc:docMk/>
          <pc:sldMk cId="2227487991" sldId="378"/>
        </pc:sldMkLst>
        <pc:spChg chg="mod">
          <ac:chgData name="Thomas Stensitzki" userId="75cafe6b-2f2a-469b-85c4-eec3b9c972ba" providerId="ADAL" clId="{78A7489F-5177-4675-A072-D65159DC1369}" dt="2022-08-10T10:18:15.441" v="2029" actId="14100"/>
          <ac:spMkLst>
            <pc:docMk/>
            <pc:sldMk cId="2227487991" sldId="378"/>
            <ac:spMk id="2" creationId="{909DC09D-B9A6-4493-9A72-1CA7ECB1F5CA}"/>
          </ac:spMkLst>
        </pc:spChg>
        <pc:spChg chg="mod">
          <ac:chgData name="Thomas Stensitzki" userId="75cafe6b-2f2a-469b-85c4-eec3b9c972ba" providerId="ADAL" clId="{78A7489F-5177-4675-A072-D65159DC1369}" dt="2022-08-10T10:17:17.322" v="2021" actId="14100"/>
          <ac:spMkLst>
            <pc:docMk/>
            <pc:sldMk cId="2227487991" sldId="378"/>
            <ac:spMk id="5" creationId="{C24DACB5-1BEC-4C86-9652-BAFD8DE56FEF}"/>
          </ac:spMkLst>
        </pc:spChg>
      </pc:sldChg>
      <pc:sldChg chg="add del">
        <pc:chgData name="Thomas Stensitzki" userId="75cafe6b-2f2a-469b-85c4-eec3b9c972ba" providerId="ADAL" clId="{78A7489F-5177-4675-A072-D65159DC1369}" dt="2022-08-06T13:56:56.205" v="121" actId="47"/>
        <pc:sldMkLst>
          <pc:docMk/>
          <pc:sldMk cId="2395924320" sldId="514"/>
        </pc:sldMkLst>
      </pc:sldChg>
      <pc:sldChg chg="modSp mod">
        <pc:chgData name="Thomas Stensitzki" userId="75cafe6b-2f2a-469b-85c4-eec3b9c972ba" providerId="ADAL" clId="{78A7489F-5177-4675-A072-D65159DC1369}" dt="2022-08-10T10:17:52.177" v="2027" actId="255"/>
        <pc:sldMkLst>
          <pc:docMk/>
          <pc:sldMk cId="3797754622" sldId="515"/>
        </pc:sldMkLst>
        <pc:spChg chg="mod">
          <ac:chgData name="Thomas Stensitzki" userId="75cafe6b-2f2a-469b-85c4-eec3b9c972ba" providerId="ADAL" clId="{78A7489F-5177-4675-A072-D65159DC1369}" dt="2022-08-10T10:17:52.177" v="2027" actId="255"/>
          <ac:spMkLst>
            <pc:docMk/>
            <pc:sldMk cId="3797754622" sldId="515"/>
            <ac:spMk id="5" creationId="{C24DACB5-1BEC-4C86-9652-BAFD8DE56FEF}"/>
          </ac:spMkLst>
        </pc:spChg>
      </pc:sldChg>
      <pc:sldChg chg="addSp modSp modAnim">
        <pc:chgData name="Thomas Stensitzki" userId="75cafe6b-2f2a-469b-85c4-eec3b9c972ba" providerId="ADAL" clId="{78A7489F-5177-4675-A072-D65159DC1369}" dt="2022-08-06T14:13:28.848" v="407" actId="1076"/>
        <pc:sldMkLst>
          <pc:docMk/>
          <pc:sldMk cId="2791634409" sldId="560"/>
        </pc:sldMkLst>
        <pc:spChg chg="mod">
          <ac:chgData name="Thomas Stensitzki" userId="75cafe6b-2f2a-469b-85c4-eec3b9c972ba" providerId="ADAL" clId="{78A7489F-5177-4675-A072-D65159DC1369}" dt="2022-08-06T14:12:43.790" v="404" actId="20577"/>
          <ac:spMkLst>
            <pc:docMk/>
            <pc:sldMk cId="2791634409" sldId="560"/>
            <ac:spMk id="5" creationId="{E4B561B6-C0CF-43D8-8BC7-F305B96C47C8}"/>
          </ac:spMkLst>
        </pc:spChg>
        <pc:picChg chg="add mod">
          <ac:chgData name="Thomas Stensitzki" userId="75cafe6b-2f2a-469b-85c4-eec3b9c972ba" providerId="ADAL" clId="{78A7489F-5177-4675-A072-D65159DC1369}" dt="2022-08-06T14:13:28.848" v="407" actId="1076"/>
          <ac:picMkLst>
            <pc:docMk/>
            <pc:sldMk cId="2791634409" sldId="560"/>
            <ac:picMk id="2050" creationId="{DE9DABCD-CA25-2C8D-141D-F825F843D221}"/>
          </ac:picMkLst>
        </pc:picChg>
      </pc:sldChg>
      <pc:sldChg chg="modSp mod">
        <pc:chgData name="Thomas Stensitzki" userId="75cafe6b-2f2a-469b-85c4-eec3b9c972ba" providerId="ADAL" clId="{78A7489F-5177-4675-A072-D65159DC1369}" dt="2022-08-10T10:27:52.206" v="2393" actId="20577"/>
        <pc:sldMkLst>
          <pc:docMk/>
          <pc:sldMk cId="1728515471" sldId="561"/>
        </pc:sldMkLst>
        <pc:graphicFrameChg chg="modGraphic">
          <ac:chgData name="Thomas Stensitzki" userId="75cafe6b-2f2a-469b-85c4-eec3b9c972ba" providerId="ADAL" clId="{78A7489F-5177-4675-A072-D65159DC1369}" dt="2022-08-10T10:27:52.206" v="2393" actId="20577"/>
          <ac:graphicFrameMkLst>
            <pc:docMk/>
            <pc:sldMk cId="1728515471" sldId="561"/>
            <ac:graphicFrameMk id="4" creationId="{55EDB790-67BC-42E5-B64A-5647620B8383}"/>
          </ac:graphicFrameMkLst>
        </pc:graphicFrameChg>
      </pc:sldChg>
      <pc:sldChg chg="addSp delSp modSp add del mod modAnim">
        <pc:chgData name="Thomas Stensitzki" userId="75cafe6b-2f2a-469b-85c4-eec3b9c972ba" providerId="ADAL" clId="{78A7489F-5177-4675-A072-D65159DC1369}" dt="2022-08-10T10:19:57.846" v="2055" actId="1440"/>
        <pc:sldMkLst>
          <pc:docMk/>
          <pc:sldMk cId="4104137776" sldId="567"/>
        </pc:sldMkLst>
        <pc:spChg chg="mod">
          <ac:chgData name="Thomas Stensitzki" userId="75cafe6b-2f2a-469b-85c4-eec3b9c972ba" providerId="ADAL" clId="{78A7489F-5177-4675-A072-D65159DC1369}" dt="2022-08-09T16:55:34.108" v="905"/>
          <ac:spMkLst>
            <pc:docMk/>
            <pc:sldMk cId="4104137776" sldId="567"/>
            <ac:spMk id="2" creationId="{EC46AD28-746E-4246-884F-4DAE24C62042}"/>
          </ac:spMkLst>
        </pc:spChg>
        <pc:picChg chg="add mod">
          <ac:chgData name="Thomas Stensitzki" userId="75cafe6b-2f2a-469b-85c4-eec3b9c972ba" providerId="ADAL" clId="{78A7489F-5177-4675-A072-D65159DC1369}" dt="2022-08-10T10:19:57.846" v="2055" actId="1440"/>
          <ac:picMkLst>
            <pc:docMk/>
            <pc:sldMk cId="4104137776" sldId="567"/>
            <ac:picMk id="1026" creationId="{B7F8F498-4FFF-EDA5-087D-1D4F52FA50CA}"/>
          </ac:picMkLst>
        </pc:picChg>
        <pc:picChg chg="add del mod">
          <ac:chgData name="Thomas Stensitzki" userId="75cafe6b-2f2a-469b-85c4-eec3b9c972ba" providerId="ADAL" clId="{78A7489F-5177-4675-A072-D65159DC1369}" dt="2022-08-09T16:56:24.126" v="919" actId="478"/>
          <ac:picMkLst>
            <pc:docMk/>
            <pc:sldMk cId="4104137776" sldId="567"/>
            <ac:picMk id="1028" creationId="{8B3653FD-FA04-3132-3198-3B31F53517E9}"/>
          </ac:picMkLst>
        </pc:picChg>
        <pc:picChg chg="del">
          <ac:chgData name="Thomas Stensitzki" userId="75cafe6b-2f2a-469b-85c4-eec3b9c972ba" providerId="ADAL" clId="{78A7489F-5177-4675-A072-D65159DC1369}" dt="2022-08-09T16:55:38.365" v="907" actId="478"/>
          <ac:picMkLst>
            <pc:docMk/>
            <pc:sldMk cId="4104137776" sldId="567"/>
            <ac:picMk id="6146" creationId="{BEB228D0-D6CB-482E-981C-8BBE1B427912}"/>
          </ac:picMkLst>
        </pc:picChg>
        <pc:picChg chg="del">
          <ac:chgData name="Thomas Stensitzki" userId="75cafe6b-2f2a-469b-85c4-eec3b9c972ba" providerId="ADAL" clId="{78A7489F-5177-4675-A072-D65159DC1369}" dt="2022-08-09T16:55:37.936" v="906" actId="478"/>
          <ac:picMkLst>
            <pc:docMk/>
            <pc:sldMk cId="4104137776" sldId="567"/>
            <ac:picMk id="6148" creationId="{C73D027B-CA10-4632-9BCD-2A04C1CA1660}"/>
          </ac:picMkLst>
        </pc:picChg>
      </pc:sldChg>
      <pc:sldChg chg="del">
        <pc:chgData name="Thomas Stensitzki" userId="75cafe6b-2f2a-469b-85c4-eec3b9c972ba" providerId="ADAL" clId="{78A7489F-5177-4675-A072-D65159DC1369}" dt="2022-08-06T13:56:19.231" v="114" actId="47"/>
        <pc:sldMkLst>
          <pc:docMk/>
          <pc:sldMk cId="2374589673" sldId="568"/>
        </pc:sldMkLst>
      </pc:sldChg>
      <pc:sldChg chg="mod modShow">
        <pc:chgData name="Thomas Stensitzki" userId="75cafe6b-2f2a-469b-85c4-eec3b9c972ba" providerId="ADAL" clId="{78A7489F-5177-4675-A072-D65159DC1369}" dt="2022-08-06T14:14:08.123" v="410" actId="729"/>
        <pc:sldMkLst>
          <pc:docMk/>
          <pc:sldMk cId="1051205786" sldId="607"/>
        </pc:sldMkLst>
      </pc:sldChg>
      <pc:sldChg chg="del">
        <pc:chgData name="Thomas Stensitzki" userId="75cafe6b-2f2a-469b-85c4-eec3b9c972ba" providerId="ADAL" clId="{78A7489F-5177-4675-A072-D65159DC1369}" dt="2022-08-06T13:56:19.231" v="114" actId="47"/>
        <pc:sldMkLst>
          <pc:docMk/>
          <pc:sldMk cId="1133784921" sldId="608"/>
        </pc:sldMkLst>
      </pc:sldChg>
      <pc:sldChg chg="del">
        <pc:chgData name="Thomas Stensitzki" userId="75cafe6b-2f2a-469b-85c4-eec3b9c972ba" providerId="ADAL" clId="{78A7489F-5177-4675-A072-D65159DC1369}" dt="2022-08-06T13:56:19.231" v="114" actId="47"/>
        <pc:sldMkLst>
          <pc:docMk/>
          <pc:sldMk cId="194201490" sldId="609"/>
        </pc:sldMkLst>
      </pc:sldChg>
      <pc:sldChg chg="del">
        <pc:chgData name="Thomas Stensitzki" userId="75cafe6b-2f2a-469b-85c4-eec3b9c972ba" providerId="ADAL" clId="{78A7489F-5177-4675-A072-D65159DC1369}" dt="2022-08-06T13:56:19.231" v="114" actId="47"/>
        <pc:sldMkLst>
          <pc:docMk/>
          <pc:sldMk cId="467678945" sldId="610"/>
        </pc:sldMkLst>
      </pc:sldChg>
      <pc:sldChg chg="del">
        <pc:chgData name="Thomas Stensitzki" userId="75cafe6b-2f2a-469b-85c4-eec3b9c972ba" providerId="ADAL" clId="{78A7489F-5177-4675-A072-D65159DC1369}" dt="2022-08-06T13:56:19.231" v="114" actId="47"/>
        <pc:sldMkLst>
          <pc:docMk/>
          <pc:sldMk cId="2119466313" sldId="611"/>
        </pc:sldMkLst>
      </pc:sldChg>
      <pc:sldChg chg="del">
        <pc:chgData name="Thomas Stensitzki" userId="75cafe6b-2f2a-469b-85c4-eec3b9c972ba" providerId="ADAL" clId="{78A7489F-5177-4675-A072-D65159DC1369}" dt="2022-08-06T13:56:19.231" v="114" actId="47"/>
        <pc:sldMkLst>
          <pc:docMk/>
          <pc:sldMk cId="3453821184" sldId="612"/>
        </pc:sldMkLst>
      </pc:sldChg>
      <pc:sldChg chg="del">
        <pc:chgData name="Thomas Stensitzki" userId="75cafe6b-2f2a-469b-85c4-eec3b9c972ba" providerId="ADAL" clId="{78A7489F-5177-4675-A072-D65159DC1369}" dt="2022-08-06T13:56:19.231" v="114" actId="47"/>
        <pc:sldMkLst>
          <pc:docMk/>
          <pc:sldMk cId="1137647844" sldId="613"/>
        </pc:sldMkLst>
      </pc:sldChg>
      <pc:sldChg chg="del">
        <pc:chgData name="Thomas Stensitzki" userId="75cafe6b-2f2a-469b-85c4-eec3b9c972ba" providerId="ADAL" clId="{78A7489F-5177-4675-A072-D65159DC1369}" dt="2022-08-06T13:56:19.231" v="114" actId="47"/>
        <pc:sldMkLst>
          <pc:docMk/>
          <pc:sldMk cId="1503137777" sldId="614"/>
        </pc:sldMkLst>
      </pc:sldChg>
      <pc:sldChg chg="addSp delSp modSp mod delAnim modAnim">
        <pc:chgData name="Thomas Stensitzki" userId="75cafe6b-2f2a-469b-85c4-eec3b9c972ba" providerId="ADAL" clId="{78A7489F-5177-4675-A072-D65159DC1369}" dt="2022-08-10T10:29:28.155" v="2396"/>
        <pc:sldMkLst>
          <pc:docMk/>
          <pc:sldMk cId="1055936327" sldId="615"/>
        </pc:sldMkLst>
        <pc:spChg chg="mod">
          <ac:chgData name="Thomas Stensitzki" userId="75cafe6b-2f2a-469b-85c4-eec3b9c972ba" providerId="ADAL" clId="{78A7489F-5177-4675-A072-D65159DC1369}" dt="2022-08-09T16:58:55.097" v="946"/>
          <ac:spMkLst>
            <pc:docMk/>
            <pc:sldMk cId="1055936327" sldId="615"/>
            <ac:spMk id="2" creationId="{8F0EE741-1AA9-4E98-9676-69EE83AA3E40}"/>
          </ac:spMkLst>
        </pc:spChg>
        <pc:spChg chg="del">
          <ac:chgData name="Thomas Stensitzki" userId="75cafe6b-2f2a-469b-85c4-eec3b9c972ba" providerId="ADAL" clId="{78A7489F-5177-4675-A072-D65159DC1369}" dt="2022-08-09T16:59:11.281" v="951" actId="478"/>
          <ac:spMkLst>
            <pc:docMk/>
            <pc:sldMk cId="1055936327" sldId="615"/>
            <ac:spMk id="3" creationId="{AB3DB976-C90F-4091-87CF-40163DF71AFA}"/>
          </ac:spMkLst>
        </pc:spChg>
        <pc:picChg chg="add mod">
          <ac:chgData name="Thomas Stensitzki" userId="75cafe6b-2f2a-469b-85c4-eec3b9c972ba" providerId="ADAL" clId="{78A7489F-5177-4675-A072-D65159DC1369}" dt="2022-08-10T10:19:18.529" v="2042" actId="1440"/>
          <ac:picMkLst>
            <pc:docMk/>
            <pc:sldMk cId="1055936327" sldId="615"/>
            <ac:picMk id="4" creationId="{DB26A891-FEB9-BE0E-582C-D71E578CD6EE}"/>
          </ac:picMkLst>
        </pc:picChg>
        <pc:picChg chg="del">
          <ac:chgData name="Thomas Stensitzki" userId="75cafe6b-2f2a-469b-85c4-eec3b9c972ba" providerId="ADAL" clId="{78A7489F-5177-4675-A072-D65159DC1369}" dt="2022-08-09T16:59:00.574" v="950" actId="478"/>
          <ac:picMkLst>
            <pc:docMk/>
            <pc:sldMk cId="1055936327" sldId="615"/>
            <ac:picMk id="1026" creationId="{7B51AD3F-B2C5-40C2-A1B0-148EC98E9697}"/>
          </ac:picMkLst>
        </pc:picChg>
        <pc:picChg chg="del">
          <ac:chgData name="Thomas Stensitzki" userId="75cafe6b-2f2a-469b-85c4-eec3b9c972ba" providerId="ADAL" clId="{78A7489F-5177-4675-A072-D65159DC1369}" dt="2022-08-09T16:59:00.092" v="949" actId="478"/>
          <ac:picMkLst>
            <pc:docMk/>
            <pc:sldMk cId="1055936327" sldId="615"/>
            <ac:picMk id="1028" creationId="{CE471663-B43B-4113-A916-DCC9088EAFED}"/>
          </ac:picMkLst>
        </pc:picChg>
        <pc:picChg chg="del">
          <ac:chgData name="Thomas Stensitzki" userId="75cafe6b-2f2a-469b-85c4-eec3b9c972ba" providerId="ADAL" clId="{78A7489F-5177-4675-A072-D65159DC1369}" dt="2022-08-09T16:58:58.985" v="947" actId="478"/>
          <ac:picMkLst>
            <pc:docMk/>
            <pc:sldMk cId="1055936327" sldId="615"/>
            <ac:picMk id="1030" creationId="{55623FF3-B572-4046-968C-52BEC1710B74}"/>
          </ac:picMkLst>
        </pc:picChg>
        <pc:picChg chg="del">
          <ac:chgData name="Thomas Stensitzki" userId="75cafe6b-2f2a-469b-85c4-eec3b9c972ba" providerId="ADAL" clId="{78A7489F-5177-4675-A072-D65159DC1369}" dt="2022-08-09T16:58:59.592" v="948" actId="478"/>
          <ac:picMkLst>
            <pc:docMk/>
            <pc:sldMk cId="1055936327" sldId="615"/>
            <ac:picMk id="1032" creationId="{A2A89887-1B80-4358-8DAF-1FE056BD8360}"/>
          </ac:picMkLst>
        </pc:picChg>
        <pc:picChg chg="add mod">
          <ac:chgData name="Thomas Stensitzki" userId="75cafe6b-2f2a-469b-85c4-eec3b9c972ba" providerId="ADAL" clId="{78A7489F-5177-4675-A072-D65159DC1369}" dt="2022-08-10T10:19:17.785" v="2041" actId="1440"/>
          <ac:picMkLst>
            <pc:docMk/>
            <pc:sldMk cId="1055936327" sldId="615"/>
            <ac:picMk id="4098" creationId="{44675D0D-E278-C3F3-AE57-0D44ADAD592E}"/>
          </ac:picMkLst>
        </pc:picChg>
        <pc:picChg chg="add mod">
          <ac:chgData name="Thomas Stensitzki" userId="75cafe6b-2f2a-469b-85c4-eec3b9c972ba" providerId="ADAL" clId="{78A7489F-5177-4675-A072-D65159DC1369}" dt="2022-08-10T10:19:16.810" v="2040" actId="1440"/>
          <ac:picMkLst>
            <pc:docMk/>
            <pc:sldMk cId="1055936327" sldId="615"/>
            <ac:picMk id="4100" creationId="{D0F09251-F2C4-882E-D250-6D9DD7DBD352}"/>
          </ac:picMkLst>
        </pc:picChg>
        <pc:picChg chg="add del mod">
          <ac:chgData name="Thomas Stensitzki" userId="75cafe6b-2f2a-469b-85c4-eec3b9c972ba" providerId="ADAL" clId="{78A7489F-5177-4675-A072-D65159DC1369}" dt="2022-08-09T17:02:42.290" v="981" actId="478"/>
          <ac:picMkLst>
            <pc:docMk/>
            <pc:sldMk cId="1055936327" sldId="615"/>
            <ac:picMk id="4102" creationId="{F0CDA692-00C1-65A2-667C-990CF73E4691}"/>
          </ac:picMkLst>
        </pc:picChg>
      </pc:sldChg>
      <pc:sldChg chg="del">
        <pc:chgData name="Thomas Stensitzki" userId="75cafe6b-2f2a-469b-85c4-eec3b9c972ba" providerId="ADAL" clId="{78A7489F-5177-4675-A072-D65159DC1369}" dt="2022-08-06T13:56:41.651" v="119" actId="47"/>
        <pc:sldMkLst>
          <pc:docMk/>
          <pc:sldMk cId="3478201021" sldId="616"/>
        </pc:sldMkLst>
      </pc:sldChg>
      <pc:sldChg chg="addSp delSp modSp new mod modClrScheme chgLayout">
        <pc:chgData name="Thomas Stensitzki" userId="75cafe6b-2f2a-469b-85c4-eec3b9c972ba" providerId="ADAL" clId="{78A7489F-5177-4675-A072-D65159DC1369}" dt="2022-08-07T16:38:03.051" v="901" actId="20577"/>
        <pc:sldMkLst>
          <pc:docMk/>
          <pc:sldMk cId="4105418081" sldId="616"/>
        </pc:sldMkLst>
        <pc:spChg chg="del mod ord">
          <ac:chgData name="Thomas Stensitzki" userId="75cafe6b-2f2a-469b-85c4-eec3b9c972ba" providerId="ADAL" clId="{78A7489F-5177-4675-A072-D65159DC1369}" dt="2022-08-06T14:13:54.592" v="409" actId="700"/>
          <ac:spMkLst>
            <pc:docMk/>
            <pc:sldMk cId="4105418081" sldId="616"/>
            <ac:spMk id="2" creationId="{B61306F2-F960-0AD9-310A-D814F6C403DC}"/>
          </ac:spMkLst>
        </pc:spChg>
        <pc:spChg chg="del mod ord">
          <ac:chgData name="Thomas Stensitzki" userId="75cafe6b-2f2a-469b-85c4-eec3b9c972ba" providerId="ADAL" clId="{78A7489F-5177-4675-A072-D65159DC1369}" dt="2022-08-06T14:13:54.592" v="409" actId="700"/>
          <ac:spMkLst>
            <pc:docMk/>
            <pc:sldMk cId="4105418081" sldId="616"/>
            <ac:spMk id="3" creationId="{2A094938-089E-EAA0-FB2D-0584EAF0FF8D}"/>
          </ac:spMkLst>
        </pc:spChg>
        <pc:spChg chg="add mod ord">
          <ac:chgData name="Thomas Stensitzki" userId="75cafe6b-2f2a-469b-85c4-eec3b9c972ba" providerId="ADAL" clId="{78A7489F-5177-4675-A072-D65159DC1369}" dt="2022-08-06T14:14:54.303" v="420" actId="20577"/>
          <ac:spMkLst>
            <pc:docMk/>
            <pc:sldMk cId="4105418081" sldId="616"/>
            <ac:spMk id="4" creationId="{0912CB56-E941-CC99-5A75-B3A4D6CF9E26}"/>
          </ac:spMkLst>
        </pc:spChg>
        <pc:spChg chg="add mod ord">
          <ac:chgData name="Thomas Stensitzki" userId="75cafe6b-2f2a-469b-85c4-eec3b9c972ba" providerId="ADAL" clId="{78A7489F-5177-4675-A072-D65159DC1369}" dt="2022-08-07T16:38:03.051" v="901" actId="20577"/>
          <ac:spMkLst>
            <pc:docMk/>
            <pc:sldMk cId="4105418081" sldId="616"/>
            <ac:spMk id="5" creationId="{BB4C8E7C-FA68-627B-2855-70693371E570}"/>
          </ac:spMkLst>
        </pc:spChg>
      </pc:sldChg>
      <pc:sldChg chg="modSp add del mod ord">
        <pc:chgData name="Thomas Stensitzki" userId="75cafe6b-2f2a-469b-85c4-eec3b9c972ba" providerId="ADAL" clId="{78A7489F-5177-4675-A072-D65159DC1369}" dt="2022-08-10T10:16:24.549" v="2009" actId="5793"/>
        <pc:sldMkLst>
          <pc:docMk/>
          <pc:sldMk cId="2500841606" sldId="617"/>
        </pc:sldMkLst>
        <pc:spChg chg="mod">
          <ac:chgData name="Thomas Stensitzki" userId="75cafe6b-2f2a-469b-85c4-eec3b9c972ba" providerId="ADAL" clId="{78A7489F-5177-4675-A072-D65159DC1369}" dt="2022-08-06T14:19:55.327" v="484" actId="20577"/>
          <ac:spMkLst>
            <pc:docMk/>
            <pc:sldMk cId="2500841606" sldId="617"/>
            <ac:spMk id="4" creationId="{0912CB56-E941-CC99-5A75-B3A4D6CF9E26}"/>
          </ac:spMkLst>
        </pc:spChg>
        <pc:spChg chg="mod">
          <ac:chgData name="Thomas Stensitzki" userId="75cafe6b-2f2a-469b-85c4-eec3b9c972ba" providerId="ADAL" clId="{78A7489F-5177-4675-A072-D65159DC1369}" dt="2022-08-10T10:16:24.549" v="2009" actId="5793"/>
          <ac:spMkLst>
            <pc:docMk/>
            <pc:sldMk cId="2500841606" sldId="617"/>
            <ac:spMk id="5" creationId="{BB4C8E7C-FA68-627B-2855-70693371E570}"/>
          </ac:spMkLst>
        </pc:spChg>
      </pc:sldChg>
      <pc:sldChg chg="del">
        <pc:chgData name="Thomas Stensitzki" userId="75cafe6b-2f2a-469b-85c4-eec3b9c972ba" providerId="ADAL" clId="{78A7489F-5177-4675-A072-D65159DC1369}" dt="2022-08-06T13:56:41.651" v="119" actId="47"/>
        <pc:sldMkLst>
          <pc:docMk/>
          <pc:sldMk cId="3437431207" sldId="617"/>
        </pc:sldMkLst>
      </pc:sldChg>
      <pc:sldChg chg="del">
        <pc:chgData name="Thomas Stensitzki" userId="75cafe6b-2f2a-469b-85c4-eec3b9c972ba" providerId="ADAL" clId="{78A7489F-5177-4675-A072-D65159DC1369}" dt="2022-08-06T13:56:41.651" v="119" actId="47"/>
        <pc:sldMkLst>
          <pc:docMk/>
          <pc:sldMk cId="891073797" sldId="618"/>
        </pc:sldMkLst>
      </pc:sldChg>
      <pc:sldChg chg="addSp modSp add mod">
        <pc:chgData name="Thomas Stensitzki" userId="75cafe6b-2f2a-469b-85c4-eec3b9c972ba" providerId="ADAL" clId="{78A7489F-5177-4675-A072-D65159DC1369}" dt="2022-08-07T16:28:58.860" v="878" actId="6549"/>
        <pc:sldMkLst>
          <pc:docMk/>
          <pc:sldMk cId="1322085727" sldId="618"/>
        </pc:sldMkLst>
        <pc:spChg chg="mod">
          <ac:chgData name="Thomas Stensitzki" userId="75cafe6b-2f2a-469b-85c4-eec3b9c972ba" providerId="ADAL" clId="{78A7489F-5177-4675-A072-D65159DC1369}" dt="2022-08-07T16:28:58.860" v="878" actId="6549"/>
          <ac:spMkLst>
            <pc:docMk/>
            <pc:sldMk cId="1322085727" sldId="618"/>
            <ac:spMk id="4" creationId="{0912CB56-E941-CC99-5A75-B3A4D6CF9E26}"/>
          </ac:spMkLst>
        </pc:spChg>
        <pc:spChg chg="mod">
          <ac:chgData name="Thomas Stensitzki" userId="75cafe6b-2f2a-469b-85c4-eec3b9c972ba" providerId="ADAL" clId="{78A7489F-5177-4675-A072-D65159DC1369}" dt="2022-08-06T14:32:51.136" v="747" actId="20577"/>
          <ac:spMkLst>
            <pc:docMk/>
            <pc:sldMk cId="1322085727" sldId="618"/>
            <ac:spMk id="5" creationId="{BB4C8E7C-FA68-627B-2855-70693371E570}"/>
          </ac:spMkLst>
        </pc:spChg>
        <pc:picChg chg="add mod">
          <ac:chgData name="Thomas Stensitzki" userId="75cafe6b-2f2a-469b-85c4-eec3b9c972ba" providerId="ADAL" clId="{78A7489F-5177-4675-A072-D65159DC1369}" dt="2022-08-06T14:34:42.177" v="786" actId="1440"/>
          <ac:picMkLst>
            <pc:docMk/>
            <pc:sldMk cId="1322085727" sldId="618"/>
            <ac:picMk id="3" creationId="{D5E66226-CE04-BF59-BC78-96F8499B263F}"/>
          </ac:picMkLst>
        </pc:picChg>
      </pc:sldChg>
      <pc:sldChg chg="addSp delSp modSp add mod">
        <pc:chgData name="Thomas Stensitzki" userId="75cafe6b-2f2a-469b-85c4-eec3b9c972ba" providerId="ADAL" clId="{78A7489F-5177-4675-A072-D65159DC1369}" dt="2022-08-07T16:28:55.065" v="877" actId="6549"/>
        <pc:sldMkLst>
          <pc:docMk/>
          <pc:sldMk cId="198888969" sldId="619"/>
        </pc:sldMkLst>
        <pc:spChg chg="mod">
          <ac:chgData name="Thomas Stensitzki" userId="75cafe6b-2f2a-469b-85c4-eec3b9c972ba" providerId="ADAL" clId="{78A7489F-5177-4675-A072-D65159DC1369}" dt="2022-08-07T16:28:55.065" v="877" actId="6549"/>
          <ac:spMkLst>
            <pc:docMk/>
            <pc:sldMk cId="198888969" sldId="619"/>
            <ac:spMk id="4" creationId="{0912CB56-E941-CC99-5A75-B3A4D6CF9E26}"/>
          </ac:spMkLst>
        </pc:spChg>
        <pc:spChg chg="mod">
          <ac:chgData name="Thomas Stensitzki" userId="75cafe6b-2f2a-469b-85c4-eec3b9c972ba" providerId="ADAL" clId="{78A7489F-5177-4675-A072-D65159DC1369}" dt="2022-08-06T14:33:11.673" v="780" actId="20577"/>
          <ac:spMkLst>
            <pc:docMk/>
            <pc:sldMk cId="198888969" sldId="619"/>
            <ac:spMk id="5" creationId="{BB4C8E7C-FA68-627B-2855-70693371E570}"/>
          </ac:spMkLst>
        </pc:spChg>
        <pc:picChg chg="del">
          <ac:chgData name="Thomas Stensitzki" userId="75cafe6b-2f2a-469b-85c4-eec3b9c972ba" providerId="ADAL" clId="{78A7489F-5177-4675-A072-D65159DC1369}" dt="2022-08-06T14:34:19.711" v="781" actId="478"/>
          <ac:picMkLst>
            <pc:docMk/>
            <pc:sldMk cId="198888969" sldId="619"/>
            <ac:picMk id="3" creationId="{D5E66226-CE04-BF59-BC78-96F8499B263F}"/>
          </ac:picMkLst>
        </pc:picChg>
        <pc:picChg chg="add mod">
          <ac:chgData name="Thomas Stensitzki" userId="75cafe6b-2f2a-469b-85c4-eec3b9c972ba" providerId="ADAL" clId="{78A7489F-5177-4675-A072-D65159DC1369}" dt="2022-08-06T14:34:39.108" v="785" actId="1440"/>
          <ac:picMkLst>
            <pc:docMk/>
            <pc:sldMk cId="198888969" sldId="619"/>
            <ac:picMk id="6" creationId="{BF544F03-8F48-B948-CBBE-0EE66501BD65}"/>
          </ac:picMkLst>
        </pc:picChg>
      </pc:sldChg>
      <pc:sldChg chg="add del">
        <pc:chgData name="Thomas Stensitzki" userId="75cafe6b-2f2a-469b-85c4-eec3b9c972ba" providerId="ADAL" clId="{78A7489F-5177-4675-A072-D65159DC1369}" dt="2022-08-06T14:32:56.429" v="748" actId="47"/>
        <pc:sldMkLst>
          <pc:docMk/>
          <pc:sldMk cId="1767873629" sldId="619"/>
        </pc:sldMkLst>
      </pc:sldChg>
      <pc:sldChg chg="del">
        <pc:chgData name="Thomas Stensitzki" userId="75cafe6b-2f2a-469b-85c4-eec3b9c972ba" providerId="ADAL" clId="{78A7489F-5177-4675-A072-D65159DC1369}" dt="2022-08-06T13:56:41.651" v="119" actId="47"/>
        <pc:sldMkLst>
          <pc:docMk/>
          <pc:sldMk cId="2883104128" sldId="619"/>
        </pc:sldMkLst>
      </pc:sldChg>
      <pc:sldChg chg="del">
        <pc:chgData name="Thomas Stensitzki" userId="75cafe6b-2f2a-469b-85c4-eec3b9c972ba" providerId="ADAL" clId="{78A7489F-5177-4675-A072-D65159DC1369}" dt="2022-08-06T13:56:41.651" v="119" actId="47"/>
        <pc:sldMkLst>
          <pc:docMk/>
          <pc:sldMk cId="1449374427" sldId="620"/>
        </pc:sldMkLst>
      </pc:sldChg>
      <pc:sldChg chg="addSp delSp modSp add mod">
        <pc:chgData name="Thomas Stensitzki" userId="75cafe6b-2f2a-469b-85c4-eec3b9c972ba" providerId="ADAL" clId="{78A7489F-5177-4675-A072-D65159DC1369}" dt="2022-08-07T16:31:42.476" v="883" actId="1440"/>
        <pc:sldMkLst>
          <pc:docMk/>
          <pc:sldMk cId="3201512428" sldId="620"/>
        </pc:sldMkLst>
        <pc:spChg chg="mod">
          <ac:chgData name="Thomas Stensitzki" userId="75cafe6b-2f2a-469b-85c4-eec3b9c972ba" providerId="ADAL" clId="{78A7489F-5177-4675-A072-D65159DC1369}" dt="2022-08-07T16:31:35.736" v="882" actId="20577"/>
          <ac:spMkLst>
            <pc:docMk/>
            <pc:sldMk cId="3201512428" sldId="620"/>
            <ac:spMk id="5" creationId="{BB4C8E7C-FA68-627B-2855-70693371E570}"/>
          </ac:spMkLst>
        </pc:spChg>
        <pc:picChg chg="add mod">
          <ac:chgData name="Thomas Stensitzki" userId="75cafe6b-2f2a-469b-85c4-eec3b9c972ba" providerId="ADAL" clId="{78A7489F-5177-4675-A072-D65159DC1369}" dt="2022-08-07T16:31:42.476" v="883" actId="1440"/>
          <ac:picMkLst>
            <pc:docMk/>
            <pc:sldMk cId="3201512428" sldId="620"/>
            <ac:picMk id="3" creationId="{7C3CD6DE-6A8E-3B3D-390B-25037CF2B7F9}"/>
          </ac:picMkLst>
        </pc:picChg>
        <pc:picChg chg="del">
          <ac:chgData name="Thomas Stensitzki" userId="75cafe6b-2f2a-469b-85c4-eec3b9c972ba" providerId="ADAL" clId="{78A7489F-5177-4675-A072-D65159DC1369}" dt="2022-08-06T14:34:50.944" v="788" actId="478"/>
          <ac:picMkLst>
            <pc:docMk/>
            <pc:sldMk cId="3201512428" sldId="620"/>
            <ac:picMk id="6" creationId="{BF544F03-8F48-B948-CBBE-0EE66501BD65}"/>
          </ac:picMkLst>
        </pc:picChg>
      </pc:sldChg>
      <pc:sldChg chg="addSp delSp modSp add mod">
        <pc:chgData name="Thomas Stensitzki" userId="75cafe6b-2f2a-469b-85c4-eec3b9c972ba" providerId="ADAL" clId="{78A7489F-5177-4675-A072-D65159DC1369}" dt="2022-08-07T16:33:09.346" v="898" actId="1440"/>
        <pc:sldMkLst>
          <pc:docMk/>
          <pc:sldMk cId="495201301" sldId="621"/>
        </pc:sldMkLst>
        <pc:picChg chg="del">
          <ac:chgData name="Thomas Stensitzki" userId="75cafe6b-2f2a-469b-85c4-eec3b9c972ba" providerId="ADAL" clId="{78A7489F-5177-4675-A072-D65159DC1369}" dt="2022-08-07T16:33:00.361" v="889" actId="478"/>
          <ac:picMkLst>
            <pc:docMk/>
            <pc:sldMk cId="495201301" sldId="621"/>
            <ac:picMk id="3" creationId="{7C3CD6DE-6A8E-3B3D-390B-25037CF2B7F9}"/>
          </ac:picMkLst>
        </pc:picChg>
        <pc:picChg chg="add mod">
          <ac:chgData name="Thomas Stensitzki" userId="75cafe6b-2f2a-469b-85c4-eec3b9c972ba" providerId="ADAL" clId="{78A7489F-5177-4675-A072-D65159DC1369}" dt="2022-08-07T16:33:09.346" v="898" actId="1440"/>
          <ac:picMkLst>
            <pc:docMk/>
            <pc:sldMk cId="495201301" sldId="621"/>
            <ac:picMk id="6" creationId="{54ACFD51-013F-11D3-5AC1-DD8F71C7779F}"/>
          </ac:picMkLst>
        </pc:picChg>
      </pc:sldChg>
      <pc:sldChg chg="del">
        <pc:chgData name="Thomas Stensitzki" userId="75cafe6b-2f2a-469b-85c4-eec3b9c972ba" providerId="ADAL" clId="{78A7489F-5177-4675-A072-D65159DC1369}" dt="2022-08-06T13:56:41.651" v="119" actId="47"/>
        <pc:sldMkLst>
          <pc:docMk/>
          <pc:sldMk cId="4271250423" sldId="621"/>
        </pc:sldMkLst>
      </pc:sldChg>
      <pc:sldChg chg="add del">
        <pc:chgData name="Thomas Stensitzki" userId="75cafe6b-2f2a-469b-85c4-eec3b9c972ba" providerId="ADAL" clId="{78A7489F-5177-4675-A072-D65159DC1369}" dt="2022-08-06T13:57:05.154" v="122" actId="47"/>
        <pc:sldMkLst>
          <pc:docMk/>
          <pc:sldMk cId="228228310" sldId="622"/>
        </pc:sldMkLst>
      </pc:sldChg>
      <pc:sldChg chg="delSp modSp add">
        <pc:chgData name="Thomas Stensitzki" userId="75cafe6b-2f2a-469b-85c4-eec3b9c972ba" providerId="ADAL" clId="{78A7489F-5177-4675-A072-D65159DC1369}" dt="2022-08-10T10:19:59.340" v="2056" actId="1440"/>
        <pc:sldMkLst>
          <pc:docMk/>
          <pc:sldMk cId="1216098891" sldId="622"/>
        </pc:sldMkLst>
        <pc:picChg chg="del">
          <ac:chgData name="Thomas Stensitzki" userId="75cafe6b-2f2a-469b-85c4-eec3b9c972ba" providerId="ADAL" clId="{78A7489F-5177-4675-A072-D65159DC1369}" dt="2022-08-09T16:56:31.275" v="922" actId="478"/>
          <ac:picMkLst>
            <pc:docMk/>
            <pc:sldMk cId="1216098891" sldId="622"/>
            <ac:picMk id="1026" creationId="{B7F8F498-4FFF-EDA5-087D-1D4F52FA50CA}"/>
          </ac:picMkLst>
        </pc:picChg>
        <pc:picChg chg="mod">
          <ac:chgData name="Thomas Stensitzki" userId="75cafe6b-2f2a-469b-85c4-eec3b9c972ba" providerId="ADAL" clId="{78A7489F-5177-4675-A072-D65159DC1369}" dt="2022-08-10T10:19:59.340" v="2056" actId="1440"/>
          <ac:picMkLst>
            <pc:docMk/>
            <pc:sldMk cId="1216098891" sldId="622"/>
            <ac:picMk id="1028" creationId="{8B3653FD-FA04-3132-3198-3B31F53517E9}"/>
          </ac:picMkLst>
        </pc:picChg>
      </pc:sldChg>
      <pc:sldChg chg="addSp delSp modSp add mod">
        <pc:chgData name="Thomas Stensitzki" userId="75cafe6b-2f2a-469b-85c4-eec3b9c972ba" providerId="ADAL" clId="{78A7489F-5177-4675-A072-D65159DC1369}" dt="2022-08-10T10:20:02.484" v="2057" actId="1440"/>
        <pc:sldMkLst>
          <pc:docMk/>
          <pc:sldMk cId="1625578544" sldId="623"/>
        </pc:sldMkLst>
        <pc:spChg chg="add del">
          <ac:chgData name="Thomas Stensitzki" userId="75cafe6b-2f2a-469b-85c4-eec3b9c972ba" providerId="ADAL" clId="{78A7489F-5177-4675-A072-D65159DC1369}" dt="2022-08-09T16:56:58.920" v="928" actId="22"/>
          <ac:spMkLst>
            <pc:docMk/>
            <pc:sldMk cId="1625578544" sldId="623"/>
            <ac:spMk id="5" creationId="{8FE519ED-2A82-D279-5086-58BC08BD20D8}"/>
          </ac:spMkLst>
        </pc:spChg>
        <pc:picChg chg="del">
          <ac:chgData name="Thomas Stensitzki" userId="75cafe6b-2f2a-469b-85c4-eec3b9c972ba" providerId="ADAL" clId="{78A7489F-5177-4675-A072-D65159DC1369}" dt="2022-08-09T16:57:19.050" v="933" actId="478"/>
          <ac:picMkLst>
            <pc:docMk/>
            <pc:sldMk cId="1625578544" sldId="623"/>
            <ac:picMk id="1028" creationId="{8B3653FD-FA04-3132-3198-3B31F53517E9}"/>
          </ac:picMkLst>
        </pc:picChg>
        <pc:picChg chg="add mod">
          <ac:chgData name="Thomas Stensitzki" userId="75cafe6b-2f2a-469b-85c4-eec3b9c972ba" providerId="ADAL" clId="{78A7489F-5177-4675-A072-D65159DC1369}" dt="2022-08-10T10:20:02.484" v="2057" actId="1440"/>
          <ac:picMkLst>
            <pc:docMk/>
            <pc:sldMk cId="1625578544" sldId="623"/>
            <ac:picMk id="2050" creationId="{2D3A4476-8CC1-39D0-C23D-81A4E553664C}"/>
          </ac:picMkLst>
        </pc:picChg>
      </pc:sldChg>
      <pc:sldChg chg="add del">
        <pc:chgData name="Thomas Stensitzki" userId="75cafe6b-2f2a-469b-85c4-eec3b9c972ba" providerId="ADAL" clId="{78A7489F-5177-4675-A072-D65159DC1369}" dt="2022-08-06T13:57:05.154" v="122" actId="47"/>
        <pc:sldMkLst>
          <pc:docMk/>
          <pc:sldMk cId="2858615882" sldId="623"/>
        </pc:sldMkLst>
      </pc:sldChg>
      <pc:sldChg chg="add del">
        <pc:chgData name="Thomas Stensitzki" userId="75cafe6b-2f2a-469b-85c4-eec3b9c972ba" providerId="ADAL" clId="{78A7489F-5177-4675-A072-D65159DC1369}" dt="2022-08-06T13:57:05.154" v="122" actId="47"/>
        <pc:sldMkLst>
          <pc:docMk/>
          <pc:sldMk cId="1458805602" sldId="624"/>
        </pc:sldMkLst>
      </pc:sldChg>
      <pc:sldChg chg="addSp delSp modSp add">
        <pc:chgData name="Thomas Stensitzki" userId="75cafe6b-2f2a-469b-85c4-eec3b9c972ba" providerId="ADAL" clId="{78A7489F-5177-4675-A072-D65159DC1369}" dt="2022-08-10T10:20:03.947" v="2058" actId="1440"/>
        <pc:sldMkLst>
          <pc:docMk/>
          <pc:sldMk cId="3928386235" sldId="624"/>
        </pc:sldMkLst>
        <pc:picChg chg="del">
          <ac:chgData name="Thomas Stensitzki" userId="75cafe6b-2f2a-469b-85c4-eec3b9c972ba" providerId="ADAL" clId="{78A7489F-5177-4675-A072-D65159DC1369}" dt="2022-08-09T16:57:53.939" v="941" actId="478"/>
          <ac:picMkLst>
            <pc:docMk/>
            <pc:sldMk cId="3928386235" sldId="624"/>
            <ac:picMk id="2050" creationId="{2D3A4476-8CC1-39D0-C23D-81A4E553664C}"/>
          </ac:picMkLst>
        </pc:picChg>
        <pc:picChg chg="add mod">
          <ac:chgData name="Thomas Stensitzki" userId="75cafe6b-2f2a-469b-85c4-eec3b9c972ba" providerId="ADAL" clId="{78A7489F-5177-4675-A072-D65159DC1369}" dt="2022-08-10T10:20:03.947" v="2058" actId="1440"/>
          <ac:picMkLst>
            <pc:docMk/>
            <pc:sldMk cId="3928386235" sldId="624"/>
            <ac:picMk id="3074" creationId="{767C9165-027D-6F2B-17B4-BEBB9518C685}"/>
          </ac:picMkLst>
        </pc:picChg>
      </pc:sldChg>
      <pc:sldChg chg="del">
        <pc:chgData name="Thomas Stensitzki" userId="75cafe6b-2f2a-469b-85c4-eec3b9c972ba" providerId="ADAL" clId="{78A7489F-5177-4675-A072-D65159DC1369}" dt="2022-08-06T13:56:41.651" v="119" actId="47"/>
        <pc:sldMkLst>
          <pc:docMk/>
          <pc:sldMk cId="772649472" sldId="625"/>
        </pc:sldMkLst>
      </pc:sldChg>
      <pc:sldChg chg="delSp modSp add mod">
        <pc:chgData name="Thomas Stensitzki" userId="75cafe6b-2f2a-469b-85c4-eec3b9c972ba" providerId="ADAL" clId="{78A7489F-5177-4675-A072-D65159DC1369}" dt="2022-08-10T10:19:14.279" v="2039" actId="1440"/>
        <pc:sldMkLst>
          <pc:docMk/>
          <pc:sldMk cId="2431608557" sldId="625"/>
        </pc:sldMkLst>
        <pc:picChg chg="del">
          <ac:chgData name="Thomas Stensitzki" userId="75cafe6b-2f2a-469b-85c4-eec3b9c972ba" providerId="ADAL" clId="{78A7489F-5177-4675-A072-D65159DC1369}" dt="2022-08-09T17:02:33.280" v="977" actId="478"/>
          <ac:picMkLst>
            <pc:docMk/>
            <pc:sldMk cId="2431608557" sldId="625"/>
            <ac:picMk id="4" creationId="{DB26A891-FEB9-BE0E-582C-D71E578CD6EE}"/>
          </ac:picMkLst>
        </pc:picChg>
        <pc:picChg chg="del">
          <ac:chgData name="Thomas Stensitzki" userId="75cafe6b-2f2a-469b-85c4-eec3b9c972ba" providerId="ADAL" clId="{78A7489F-5177-4675-A072-D65159DC1369}" dt="2022-08-09T17:02:33.894" v="978" actId="478"/>
          <ac:picMkLst>
            <pc:docMk/>
            <pc:sldMk cId="2431608557" sldId="625"/>
            <ac:picMk id="4098" creationId="{44675D0D-E278-C3F3-AE57-0D44ADAD592E}"/>
          </ac:picMkLst>
        </pc:picChg>
        <pc:picChg chg="del">
          <ac:chgData name="Thomas Stensitzki" userId="75cafe6b-2f2a-469b-85c4-eec3b9c972ba" providerId="ADAL" clId="{78A7489F-5177-4675-A072-D65159DC1369}" dt="2022-08-09T17:02:34.581" v="979" actId="478"/>
          <ac:picMkLst>
            <pc:docMk/>
            <pc:sldMk cId="2431608557" sldId="625"/>
            <ac:picMk id="4100" creationId="{D0F09251-F2C4-882E-D250-6D9DD7DBD352}"/>
          </ac:picMkLst>
        </pc:picChg>
        <pc:picChg chg="mod">
          <ac:chgData name="Thomas Stensitzki" userId="75cafe6b-2f2a-469b-85c4-eec3b9c972ba" providerId="ADAL" clId="{78A7489F-5177-4675-A072-D65159DC1369}" dt="2022-08-10T10:19:14.279" v="2039" actId="1440"/>
          <ac:picMkLst>
            <pc:docMk/>
            <pc:sldMk cId="2431608557" sldId="625"/>
            <ac:picMk id="4102" creationId="{F0CDA692-00C1-65A2-667C-990CF73E4691}"/>
          </ac:picMkLst>
        </pc:picChg>
      </pc:sldChg>
      <pc:sldChg chg="del">
        <pc:chgData name="Thomas Stensitzki" userId="75cafe6b-2f2a-469b-85c4-eec3b9c972ba" providerId="ADAL" clId="{78A7489F-5177-4675-A072-D65159DC1369}" dt="2022-08-06T13:56:41.651" v="119" actId="47"/>
        <pc:sldMkLst>
          <pc:docMk/>
          <pc:sldMk cId="60466671" sldId="626"/>
        </pc:sldMkLst>
      </pc:sldChg>
      <pc:sldChg chg="addSp delSp modSp add mod modNotesTx">
        <pc:chgData name="Thomas Stensitzki" userId="75cafe6b-2f2a-469b-85c4-eec3b9c972ba" providerId="ADAL" clId="{78A7489F-5177-4675-A072-D65159DC1369}" dt="2022-08-10T10:20:05.340" v="2059" actId="1440"/>
        <pc:sldMkLst>
          <pc:docMk/>
          <pc:sldMk cId="1333001301" sldId="626"/>
        </pc:sldMkLst>
        <pc:spChg chg="mod">
          <ac:chgData name="Thomas Stensitzki" userId="75cafe6b-2f2a-469b-85c4-eec3b9c972ba" providerId="ADAL" clId="{78A7489F-5177-4675-A072-D65159DC1369}" dt="2022-08-09T17:08:23.513" v="1039"/>
          <ac:spMkLst>
            <pc:docMk/>
            <pc:sldMk cId="1333001301" sldId="626"/>
            <ac:spMk id="2" creationId="{EC46AD28-746E-4246-884F-4DAE24C62042}"/>
          </ac:spMkLst>
        </pc:spChg>
        <pc:picChg chg="del">
          <ac:chgData name="Thomas Stensitzki" userId="75cafe6b-2f2a-469b-85c4-eec3b9c972ba" providerId="ADAL" clId="{78A7489F-5177-4675-A072-D65159DC1369}" dt="2022-08-09T17:08:20.425" v="1038" actId="478"/>
          <ac:picMkLst>
            <pc:docMk/>
            <pc:sldMk cId="1333001301" sldId="626"/>
            <ac:picMk id="3074" creationId="{767C9165-027D-6F2B-17B4-BEBB9518C685}"/>
          </ac:picMkLst>
        </pc:picChg>
        <pc:picChg chg="add mod">
          <ac:chgData name="Thomas Stensitzki" userId="75cafe6b-2f2a-469b-85c4-eec3b9c972ba" providerId="ADAL" clId="{78A7489F-5177-4675-A072-D65159DC1369}" dt="2022-08-10T10:20:05.340" v="2059" actId="1440"/>
          <ac:picMkLst>
            <pc:docMk/>
            <pc:sldMk cId="1333001301" sldId="626"/>
            <ac:picMk id="5122" creationId="{C3BCEB0C-B417-B7D1-9360-556B2D66400F}"/>
          </ac:picMkLst>
        </pc:picChg>
      </pc:sldChg>
      <pc:sldChg chg="add del">
        <pc:chgData name="Thomas Stensitzki" userId="75cafe6b-2f2a-469b-85c4-eec3b9c972ba" providerId="ADAL" clId="{78A7489F-5177-4675-A072-D65159DC1369}" dt="2022-08-06T13:57:05.154" v="122" actId="47"/>
        <pc:sldMkLst>
          <pc:docMk/>
          <pc:sldMk cId="851289349" sldId="627"/>
        </pc:sldMkLst>
      </pc:sldChg>
      <pc:sldChg chg="addSp delSp modSp add mod modAnim modNotesTx">
        <pc:chgData name="Thomas Stensitzki" userId="75cafe6b-2f2a-469b-85c4-eec3b9c972ba" providerId="ADAL" clId="{78A7489F-5177-4675-A072-D65159DC1369}" dt="2022-08-10T10:21:09.404" v="2078"/>
        <pc:sldMkLst>
          <pc:docMk/>
          <pc:sldMk cId="2864403089" sldId="627"/>
        </pc:sldMkLst>
        <pc:spChg chg="mod">
          <ac:chgData name="Thomas Stensitzki" userId="75cafe6b-2f2a-469b-85c4-eec3b9c972ba" providerId="ADAL" clId="{78A7489F-5177-4675-A072-D65159DC1369}" dt="2022-08-09T17:09:57.749" v="1049"/>
          <ac:spMkLst>
            <pc:docMk/>
            <pc:sldMk cId="2864403089" sldId="627"/>
            <ac:spMk id="2" creationId="{8F0EE741-1AA9-4E98-9676-69EE83AA3E40}"/>
          </ac:spMkLst>
        </pc:spChg>
        <pc:spChg chg="add del">
          <ac:chgData name="Thomas Stensitzki" userId="75cafe6b-2f2a-469b-85c4-eec3b9c972ba" providerId="ADAL" clId="{78A7489F-5177-4675-A072-D65159DC1369}" dt="2022-08-09T17:11:15.681" v="1064" actId="22"/>
          <ac:spMkLst>
            <pc:docMk/>
            <pc:sldMk cId="2864403089" sldId="627"/>
            <ac:spMk id="7" creationId="{031720FD-0C8A-A757-5BF1-FD390EFE6A4B}"/>
          </ac:spMkLst>
        </pc:spChg>
        <pc:picChg chg="del">
          <ac:chgData name="Thomas Stensitzki" userId="75cafe6b-2f2a-469b-85c4-eec3b9c972ba" providerId="ADAL" clId="{78A7489F-5177-4675-A072-D65159DC1369}" dt="2022-08-09T17:10:00.163" v="1050" actId="478"/>
          <ac:picMkLst>
            <pc:docMk/>
            <pc:sldMk cId="2864403089" sldId="627"/>
            <ac:picMk id="4102" creationId="{F0CDA692-00C1-65A2-667C-990CF73E4691}"/>
          </ac:picMkLst>
        </pc:picChg>
        <pc:picChg chg="add mod">
          <ac:chgData name="Thomas Stensitzki" userId="75cafe6b-2f2a-469b-85c4-eec3b9c972ba" providerId="ADAL" clId="{78A7489F-5177-4675-A072-D65159DC1369}" dt="2022-08-09T17:11:03.577" v="1062" actId="1076"/>
          <ac:picMkLst>
            <pc:docMk/>
            <pc:sldMk cId="2864403089" sldId="627"/>
            <ac:picMk id="6146" creationId="{B592E71D-CA5F-5ED8-D231-1890154A1049}"/>
          </ac:picMkLst>
        </pc:picChg>
        <pc:picChg chg="add mod">
          <ac:chgData name="Thomas Stensitzki" userId="75cafe6b-2f2a-469b-85c4-eec3b9c972ba" providerId="ADAL" clId="{78A7489F-5177-4675-A072-D65159DC1369}" dt="2022-08-09T17:10:59.578" v="1061" actId="1076"/>
          <ac:picMkLst>
            <pc:docMk/>
            <pc:sldMk cId="2864403089" sldId="627"/>
            <ac:picMk id="6148" creationId="{4874B0BD-8E8A-00C2-6366-83B3E04441AA}"/>
          </ac:picMkLst>
        </pc:picChg>
      </pc:sldChg>
      <pc:sldChg chg="addSp delSp modSp add mod modNotesTx">
        <pc:chgData name="Thomas Stensitzki" userId="75cafe6b-2f2a-469b-85c4-eec3b9c972ba" providerId="ADAL" clId="{78A7489F-5177-4675-A072-D65159DC1369}" dt="2022-08-10T10:20:06.740" v="2060" actId="1440"/>
        <pc:sldMkLst>
          <pc:docMk/>
          <pc:sldMk cId="2624383707" sldId="628"/>
        </pc:sldMkLst>
        <pc:spChg chg="mod">
          <ac:chgData name="Thomas Stensitzki" userId="75cafe6b-2f2a-469b-85c4-eec3b9c972ba" providerId="ADAL" clId="{78A7489F-5177-4675-A072-D65159DC1369}" dt="2022-08-09T17:11:43.815" v="1069"/>
          <ac:spMkLst>
            <pc:docMk/>
            <pc:sldMk cId="2624383707" sldId="628"/>
            <ac:spMk id="2" creationId="{EC46AD28-746E-4246-884F-4DAE24C62042}"/>
          </ac:spMkLst>
        </pc:spChg>
        <pc:picChg chg="del">
          <ac:chgData name="Thomas Stensitzki" userId="75cafe6b-2f2a-469b-85c4-eec3b9c972ba" providerId="ADAL" clId="{78A7489F-5177-4675-A072-D65159DC1369}" dt="2022-08-09T17:11:59.644" v="1070" actId="478"/>
          <ac:picMkLst>
            <pc:docMk/>
            <pc:sldMk cId="2624383707" sldId="628"/>
            <ac:picMk id="5122" creationId="{C3BCEB0C-B417-B7D1-9360-556B2D66400F}"/>
          </ac:picMkLst>
        </pc:picChg>
        <pc:picChg chg="add mod">
          <ac:chgData name="Thomas Stensitzki" userId="75cafe6b-2f2a-469b-85c4-eec3b9c972ba" providerId="ADAL" clId="{78A7489F-5177-4675-A072-D65159DC1369}" dt="2022-08-10T10:20:06.740" v="2060" actId="1440"/>
          <ac:picMkLst>
            <pc:docMk/>
            <pc:sldMk cId="2624383707" sldId="628"/>
            <ac:picMk id="7170" creationId="{8905B8A9-C7B3-F30A-D961-DC78BEC6DA73}"/>
          </ac:picMkLst>
        </pc:picChg>
      </pc:sldChg>
      <pc:sldChg chg="add del">
        <pc:chgData name="Thomas Stensitzki" userId="75cafe6b-2f2a-469b-85c4-eec3b9c972ba" providerId="ADAL" clId="{78A7489F-5177-4675-A072-D65159DC1369}" dt="2022-08-06T13:57:05.154" v="122" actId="47"/>
        <pc:sldMkLst>
          <pc:docMk/>
          <pc:sldMk cId="2662624884" sldId="628"/>
        </pc:sldMkLst>
      </pc:sldChg>
      <pc:sldChg chg="addSp delSp modSp add mod modNotesTx">
        <pc:chgData name="Thomas Stensitzki" userId="75cafe6b-2f2a-469b-85c4-eec3b9c972ba" providerId="ADAL" clId="{78A7489F-5177-4675-A072-D65159DC1369}" dt="2022-08-10T10:19:25.372" v="2043" actId="1440"/>
        <pc:sldMkLst>
          <pc:docMk/>
          <pc:sldMk cId="182847428" sldId="629"/>
        </pc:sldMkLst>
        <pc:spChg chg="mod">
          <ac:chgData name="Thomas Stensitzki" userId="75cafe6b-2f2a-469b-85c4-eec3b9c972ba" providerId="ADAL" clId="{78A7489F-5177-4675-A072-D65159DC1369}" dt="2022-08-09T17:12:46.925" v="1076"/>
          <ac:spMkLst>
            <pc:docMk/>
            <pc:sldMk cId="182847428" sldId="629"/>
            <ac:spMk id="2" creationId="{8F0EE741-1AA9-4E98-9676-69EE83AA3E40}"/>
          </ac:spMkLst>
        </pc:spChg>
        <pc:picChg chg="del">
          <ac:chgData name="Thomas Stensitzki" userId="75cafe6b-2f2a-469b-85c4-eec3b9c972ba" providerId="ADAL" clId="{78A7489F-5177-4675-A072-D65159DC1369}" dt="2022-08-09T17:12:48.377" v="1077" actId="478"/>
          <ac:picMkLst>
            <pc:docMk/>
            <pc:sldMk cId="182847428" sldId="629"/>
            <ac:picMk id="6146" creationId="{B592E71D-CA5F-5ED8-D231-1890154A1049}"/>
          </ac:picMkLst>
        </pc:picChg>
        <pc:picChg chg="del">
          <ac:chgData name="Thomas Stensitzki" userId="75cafe6b-2f2a-469b-85c4-eec3b9c972ba" providerId="ADAL" clId="{78A7489F-5177-4675-A072-D65159DC1369}" dt="2022-08-09T17:12:49.162" v="1078" actId="478"/>
          <ac:picMkLst>
            <pc:docMk/>
            <pc:sldMk cId="182847428" sldId="629"/>
            <ac:picMk id="6148" creationId="{4874B0BD-8E8A-00C2-6366-83B3E04441AA}"/>
          </ac:picMkLst>
        </pc:picChg>
        <pc:picChg chg="add mod">
          <ac:chgData name="Thomas Stensitzki" userId="75cafe6b-2f2a-469b-85c4-eec3b9c972ba" providerId="ADAL" clId="{78A7489F-5177-4675-A072-D65159DC1369}" dt="2022-08-10T10:19:25.372" v="2043" actId="1440"/>
          <ac:picMkLst>
            <pc:docMk/>
            <pc:sldMk cId="182847428" sldId="629"/>
            <ac:picMk id="8194" creationId="{EA005277-DE30-EF03-F6DE-0E65BAFBDC39}"/>
          </ac:picMkLst>
        </pc:picChg>
      </pc:sldChg>
      <pc:sldChg chg="del">
        <pc:chgData name="Thomas Stensitzki" userId="75cafe6b-2f2a-469b-85c4-eec3b9c972ba" providerId="ADAL" clId="{78A7489F-5177-4675-A072-D65159DC1369}" dt="2022-08-06T13:56:19.231" v="114" actId="47"/>
        <pc:sldMkLst>
          <pc:docMk/>
          <pc:sldMk cId="2218637555" sldId="629"/>
        </pc:sldMkLst>
      </pc:sldChg>
      <pc:sldChg chg="modSp add mod ord">
        <pc:chgData name="Thomas Stensitzki" userId="75cafe6b-2f2a-469b-85c4-eec3b9c972ba" providerId="ADAL" clId="{78A7489F-5177-4675-A072-D65159DC1369}" dt="2022-08-10T10:21:17.778" v="2082" actId="1035"/>
        <pc:sldMkLst>
          <pc:docMk/>
          <pc:sldMk cId="1125589417" sldId="630"/>
        </pc:sldMkLst>
        <pc:spChg chg="mod">
          <ac:chgData name="Thomas Stensitzki" userId="75cafe6b-2f2a-469b-85c4-eec3b9c972ba" providerId="ADAL" clId="{78A7489F-5177-4675-A072-D65159DC1369}" dt="2022-08-10T10:21:17.778" v="2082" actId="1035"/>
          <ac:spMkLst>
            <pc:docMk/>
            <pc:sldMk cId="1125589417" sldId="630"/>
            <ac:spMk id="2" creationId="{909DC09D-B9A6-4493-9A72-1CA7ECB1F5CA}"/>
          </ac:spMkLst>
        </pc:spChg>
        <pc:spChg chg="mod">
          <ac:chgData name="Thomas Stensitzki" userId="75cafe6b-2f2a-469b-85c4-eec3b9c972ba" providerId="ADAL" clId="{78A7489F-5177-4675-A072-D65159DC1369}" dt="2022-08-10T10:17:43.183" v="2025" actId="255"/>
          <ac:spMkLst>
            <pc:docMk/>
            <pc:sldMk cId="1125589417" sldId="630"/>
            <ac:spMk id="5" creationId="{C24DACB5-1BEC-4C86-9652-BAFD8DE56FEF}"/>
          </ac:spMkLst>
        </pc:spChg>
      </pc:sldChg>
      <pc:sldChg chg="del">
        <pc:chgData name="Thomas Stensitzki" userId="75cafe6b-2f2a-469b-85c4-eec3b9c972ba" providerId="ADAL" clId="{78A7489F-5177-4675-A072-D65159DC1369}" dt="2022-08-06T13:56:19.231" v="114" actId="47"/>
        <pc:sldMkLst>
          <pc:docMk/>
          <pc:sldMk cId="3271888249" sldId="630"/>
        </pc:sldMkLst>
      </pc:sldChg>
      <pc:sldChg chg="addSp delSp modSp add mod ord">
        <pc:chgData name="Thomas Stensitzki" userId="75cafe6b-2f2a-469b-85c4-eec3b9c972ba" providerId="ADAL" clId="{78A7489F-5177-4675-A072-D65159DC1369}" dt="2022-08-10T10:19:29.356" v="2044" actId="1440"/>
        <pc:sldMkLst>
          <pc:docMk/>
          <pc:sldMk cId="1294991851" sldId="631"/>
        </pc:sldMkLst>
        <pc:spChg chg="mod">
          <ac:chgData name="Thomas Stensitzki" userId="75cafe6b-2f2a-469b-85c4-eec3b9c972ba" providerId="ADAL" clId="{78A7489F-5177-4675-A072-D65159DC1369}" dt="2022-08-09T17:16:51.231" v="1144" actId="255"/>
          <ac:spMkLst>
            <pc:docMk/>
            <pc:sldMk cId="1294991851" sldId="631"/>
            <ac:spMk id="2" creationId="{8F0EE741-1AA9-4E98-9676-69EE83AA3E40}"/>
          </ac:spMkLst>
        </pc:spChg>
        <pc:picChg chg="del">
          <ac:chgData name="Thomas Stensitzki" userId="75cafe6b-2f2a-469b-85c4-eec3b9c972ba" providerId="ADAL" clId="{78A7489F-5177-4675-A072-D65159DC1369}" dt="2022-08-09T17:15:47.848" v="1118" actId="478"/>
          <ac:picMkLst>
            <pc:docMk/>
            <pc:sldMk cId="1294991851" sldId="631"/>
            <ac:picMk id="8194" creationId="{EA005277-DE30-EF03-F6DE-0E65BAFBDC39}"/>
          </ac:picMkLst>
        </pc:picChg>
        <pc:picChg chg="add mod">
          <ac:chgData name="Thomas Stensitzki" userId="75cafe6b-2f2a-469b-85c4-eec3b9c972ba" providerId="ADAL" clId="{78A7489F-5177-4675-A072-D65159DC1369}" dt="2022-08-10T10:19:29.356" v="2044" actId="1440"/>
          <ac:picMkLst>
            <pc:docMk/>
            <pc:sldMk cId="1294991851" sldId="631"/>
            <ac:picMk id="9218" creationId="{488761A5-3656-248B-4A95-CEAD5BD3DE14}"/>
          </ac:picMkLst>
        </pc:picChg>
      </pc:sldChg>
      <pc:sldChg chg="del">
        <pc:chgData name="Thomas Stensitzki" userId="75cafe6b-2f2a-469b-85c4-eec3b9c972ba" providerId="ADAL" clId="{78A7489F-5177-4675-A072-D65159DC1369}" dt="2022-08-06T13:56:19.231" v="114" actId="47"/>
        <pc:sldMkLst>
          <pc:docMk/>
          <pc:sldMk cId="2569360966" sldId="631"/>
        </pc:sldMkLst>
      </pc:sldChg>
      <pc:sldChg chg="addSp delSp modSp add mod modNotesTx">
        <pc:chgData name="Thomas Stensitzki" userId="75cafe6b-2f2a-469b-85c4-eec3b9c972ba" providerId="ADAL" clId="{78A7489F-5177-4675-A072-D65159DC1369}" dt="2022-08-10T10:20:09.447" v="2062" actId="1440"/>
        <pc:sldMkLst>
          <pc:docMk/>
          <pc:sldMk cId="74767398" sldId="632"/>
        </pc:sldMkLst>
        <pc:spChg chg="mod">
          <ac:chgData name="Thomas Stensitzki" userId="75cafe6b-2f2a-469b-85c4-eec3b9c972ba" providerId="ADAL" clId="{78A7489F-5177-4675-A072-D65159DC1369}" dt="2022-08-09T17:18:01.768" v="1154" actId="14100"/>
          <ac:spMkLst>
            <pc:docMk/>
            <pc:sldMk cId="74767398" sldId="632"/>
            <ac:spMk id="2" creationId="{EC46AD28-746E-4246-884F-4DAE24C62042}"/>
          </ac:spMkLst>
        </pc:spChg>
        <pc:picChg chg="del">
          <ac:chgData name="Thomas Stensitzki" userId="75cafe6b-2f2a-469b-85c4-eec3b9c972ba" providerId="ADAL" clId="{78A7489F-5177-4675-A072-D65159DC1369}" dt="2022-08-09T17:17:41.659" v="1148" actId="478"/>
          <ac:picMkLst>
            <pc:docMk/>
            <pc:sldMk cId="74767398" sldId="632"/>
            <ac:picMk id="7170" creationId="{8905B8A9-C7B3-F30A-D961-DC78BEC6DA73}"/>
          </ac:picMkLst>
        </pc:picChg>
        <pc:picChg chg="add mod">
          <ac:chgData name="Thomas Stensitzki" userId="75cafe6b-2f2a-469b-85c4-eec3b9c972ba" providerId="ADAL" clId="{78A7489F-5177-4675-A072-D65159DC1369}" dt="2022-08-10T10:20:08.888" v="2061" actId="1440"/>
          <ac:picMkLst>
            <pc:docMk/>
            <pc:sldMk cId="74767398" sldId="632"/>
            <ac:picMk id="10242" creationId="{20964371-AAE5-AF4E-C9C4-C4AE3DD3AFDF}"/>
          </ac:picMkLst>
        </pc:picChg>
        <pc:picChg chg="add mod">
          <ac:chgData name="Thomas Stensitzki" userId="75cafe6b-2f2a-469b-85c4-eec3b9c972ba" providerId="ADAL" clId="{78A7489F-5177-4675-A072-D65159DC1369}" dt="2022-08-10T10:20:09.447" v="2062" actId="1440"/>
          <ac:picMkLst>
            <pc:docMk/>
            <pc:sldMk cId="74767398" sldId="632"/>
            <ac:picMk id="10244" creationId="{0C5F9F00-8DE3-1048-2F7D-E0D78CA6B8FF}"/>
          </ac:picMkLst>
        </pc:picChg>
      </pc:sldChg>
      <pc:sldChg chg="del">
        <pc:chgData name="Thomas Stensitzki" userId="75cafe6b-2f2a-469b-85c4-eec3b9c972ba" providerId="ADAL" clId="{78A7489F-5177-4675-A072-D65159DC1369}" dt="2022-08-06T13:56:19.231" v="114" actId="47"/>
        <pc:sldMkLst>
          <pc:docMk/>
          <pc:sldMk cId="3289523661" sldId="632"/>
        </pc:sldMkLst>
      </pc:sldChg>
      <pc:sldChg chg="modSp new mod">
        <pc:chgData name="Thomas Stensitzki" userId="75cafe6b-2f2a-469b-85c4-eec3b9c972ba" providerId="ADAL" clId="{78A7489F-5177-4675-A072-D65159DC1369}" dt="2022-08-09T17:23:32.823" v="1327" actId="113"/>
        <pc:sldMkLst>
          <pc:docMk/>
          <pc:sldMk cId="222009446" sldId="633"/>
        </pc:sldMkLst>
        <pc:spChg chg="mod">
          <ac:chgData name="Thomas Stensitzki" userId="75cafe6b-2f2a-469b-85c4-eec3b9c972ba" providerId="ADAL" clId="{78A7489F-5177-4675-A072-D65159DC1369}" dt="2022-08-09T17:20:38.186" v="1172"/>
          <ac:spMkLst>
            <pc:docMk/>
            <pc:sldMk cId="222009446" sldId="633"/>
            <ac:spMk id="2" creationId="{3F6EC6BF-398B-0BFB-5F96-5F1AB56F0DFB}"/>
          </ac:spMkLst>
        </pc:spChg>
        <pc:spChg chg="mod">
          <ac:chgData name="Thomas Stensitzki" userId="75cafe6b-2f2a-469b-85c4-eec3b9c972ba" providerId="ADAL" clId="{78A7489F-5177-4675-A072-D65159DC1369}" dt="2022-08-09T17:23:32.823" v="1327" actId="113"/>
          <ac:spMkLst>
            <pc:docMk/>
            <pc:sldMk cId="222009446" sldId="633"/>
            <ac:spMk id="3" creationId="{B725E479-FBDE-7AEB-E785-70720672DCA2}"/>
          </ac:spMkLst>
        </pc:spChg>
      </pc:sldChg>
      <pc:sldChg chg="del">
        <pc:chgData name="Thomas Stensitzki" userId="75cafe6b-2f2a-469b-85c4-eec3b9c972ba" providerId="ADAL" clId="{78A7489F-5177-4675-A072-D65159DC1369}" dt="2022-08-06T13:56:19.231" v="114" actId="47"/>
        <pc:sldMkLst>
          <pc:docMk/>
          <pc:sldMk cId="561515482" sldId="633"/>
        </pc:sldMkLst>
      </pc:sldChg>
      <pc:sldChg chg="addSp modSp new mod">
        <pc:chgData name="Thomas Stensitzki" userId="75cafe6b-2f2a-469b-85c4-eec3b9c972ba" providerId="ADAL" clId="{78A7489F-5177-4675-A072-D65159DC1369}" dt="2022-08-10T10:19:30.987" v="2045" actId="1440"/>
        <pc:sldMkLst>
          <pc:docMk/>
          <pc:sldMk cId="641717594" sldId="634"/>
        </pc:sldMkLst>
        <pc:spChg chg="mod">
          <ac:chgData name="Thomas Stensitzki" userId="75cafe6b-2f2a-469b-85c4-eec3b9c972ba" providerId="ADAL" clId="{78A7489F-5177-4675-A072-D65159DC1369}" dt="2022-08-09T17:24:49.916" v="1353"/>
          <ac:spMkLst>
            <pc:docMk/>
            <pc:sldMk cId="641717594" sldId="634"/>
            <ac:spMk id="2" creationId="{8887BDC2-3D24-92F5-3433-69A8D465BA49}"/>
          </ac:spMkLst>
        </pc:spChg>
        <pc:picChg chg="add mod">
          <ac:chgData name="Thomas Stensitzki" userId="75cafe6b-2f2a-469b-85c4-eec3b9c972ba" providerId="ADAL" clId="{78A7489F-5177-4675-A072-D65159DC1369}" dt="2022-08-10T10:19:30.987" v="2045" actId="1440"/>
          <ac:picMkLst>
            <pc:docMk/>
            <pc:sldMk cId="641717594" sldId="634"/>
            <ac:picMk id="11266" creationId="{4857E005-630C-AFC7-B610-09E4B6FD92F8}"/>
          </ac:picMkLst>
        </pc:picChg>
      </pc:sldChg>
      <pc:sldChg chg="del">
        <pc:chgData name="Thomas Stensitzki" userId="75cafe6b-2f2a-469b-85c4-eec3b9c972ba" providerId="ADAL" clId="{78A7489F-5177-4675-A072-D65159DC1369}" dt="2022-08-06T13:56:19.231" v="114" actId="47"/>
        <pc:sldMkLst>
          <pc:docMk/>
          <pc:sldMk cId="708263922" sldId="634"/>
        </pc:sldMkLst>
      </pc:sldChg>
      <pc:sldChg chg="addSp delSp modSp new mod">
        <pc:chgData name="Thomas Stensitzki" userId="75cafe6b-2f2a-469b-85c4-eec3b9c972ba" providerId="ADAL" clId="{78A7489F-5177-4675-A072-D65159DC1369}" dt="2022-08-10T10:20:12.625" v="2063" actId="1440"/>
        <pc:sldMkLst>
          <pc:docMk/>
          <pc:sldMk cId="1631157761" sldId="635"/>
        </pc:sldMkLst>
        <pc:spChg chg="mod">
          <ac:chgData name="Thomas Stensitzki" userId="75cafe6b-2f2a-469b-85c4-eec3b9c972ba" providerId="ADAL" clId="{78A7489F-5177-4675-A072-D65159DC1369}" dt="2022-08-09T17:27:26.605" v="1386"/>
          <ac:spMkLst>
            <pc:docMk/>
            <pc:sldMk cId="1631157761" sldId="635"/>
            <ac:spMk id="2" creationId="{7B9CA038-772E-31AF-6878-23EE25451115}"/>
          </ac:spMkLst>
        </pc:spChg>
        <pc:spChg chg="del">
          <ac:chgData name="Thomas Stensitzki" userId="75cafe6b-2f2a-469b-85c4-eec3b9c972ba" providerId="ADAL" clId="{78A7489F-5177-4675-A072-D65159DC1369}" dt="2022-08-09T17:28:03.617" v="1409" actId="478"/>
          <ac:spMkLst>
            <pc:docMk/>
            <pc:sldMk cId="1631157761" sldId="635"/>
            <ac:spMk id="3" creationId="{0607B977-DC86-A5C7-C79C-0B001F476415}"/>
          </ac:spMkLst>
        </pc:spChg>
        <pc:spChg chg="add del">
          <ac:chgData name="Thomas Stensitzki" userId="75cafe6b-2f2a-469b-85c4-eec3b9c972ba" providerId="ADAL" clId="{78A7489F-5177-4675-A072-D65159DC1369}" dt="2022-08-09T17:28:08.310" v="1411" actId="22"/>
          <ac:spMkLst>
            <pc:docMk/>
            <pc:sldMk cId="1631157761" sldId="635"/>
            <ac:spMk id="5" creationId="{ADE0440A-9C1B-8A73-BEF8-C544E84FD685}"/>
          </ac:spMkLst>
        </pc:spChg>
        <pc:picChg chg="add mod">
          <ac:chgData name="Thomas Stensitzki" userId="75cafe6b-2f2a-469b-85c4-eec3b9c972ba" providerId="ADAL" clId="{78A7489F-5177-4675-A072-D65159DC1369}" dt="2022-08-10T10:20:12.625" v="2063" actId="1440"/>
          <ac:picMkLst>
            <pc:docMk/>
            <pc:sldMk cId="1631157761" sldId="635"/>
            <ac:picMk id="6" creationId="{8422AC68-EFD8-AEC7-F85C-C3CFB82369E2}"/>
          </ac:picMkLst>
        </pc:picChg>
      </pc:sldChg>
      <pc:sldChg chg="del">
        <pc:chgData name="Thomas Stensitzki" userId="75cafe6b-2f2a-469b-85c4-eec3b9c972ba" providerId="ADAL" clId="{78A7489F-5177-4675-A072-D65159DC1369}" dt="2022-08-06T13:56:19.231" v="114" actId="47"/>
        <pc:sldMkLst>
          <pc:docMk/>
          <pc:sldMk cId="1915675541" sldId="635"/>
        </pc:sldMkLst>
      </pc:sldChg>
      <pc:sldChg chg="del">
        <pc:chgData name="Thomas Stensitzki" userId="75cafe6b-2f2a-469b-85c4-eec3b9c972ba" providerId="ADAL" clId="{78A7489F-5177-4675-A072-D65159DC1369}" dt="2022-08-06T13:56:41.651" v="119" actId="47"/>
        <pc:sldMkLst>
          <pc:docMk/>
          <pc:sldMk cId="162606529" sldId="636"/>
        </pc:sldMkLst>
      </pc:sldChg>
      <pc:sldChg chg="addSp delSp modSp add mod">
        <pc:chgData name="Thomas Stensitzki" userId="75cafe6b-2f2a-469b-85c4-eec3b9c972ba" providerId="ADAL" clId="{78A7489F-5177-4675-A072-D65159DC1369}" dt="2022-08-10T10:20:14.234" v="2064" actId="1440"/>
        <pc:sldMkLst>
          <pc:docMk/>
          <pc:sldMk cId="2329644470" sldId="636"/>
        </pc:sldMkLst>
        <pc:picChg chg="del">
          <ac:chgData name="Thomas Stensitzki" userId="75cafe6b-2f2a-469b-85c4-eec3b9c972ba" providerId="ADAL" clId="{78A7489F-5177-4675-A072-D65159DC1369}" dt="2022-08-09T17:28:45.691" v="1420" actId="478"/>
          <ac:picMkLst>
            <pc:docMk/>
            <pc:sldMk cId="2329644470" sldId="636"/>
            <ac:picMk id="6" creationId="{8422AC68-EFD8-AEC7-F85C-C3CFB82369E2}"/>
          </ac:picMkLst>
        </pc:picChg>
        <pc:picChg chg="add mod">
          <ac:chgData name="Thomas Stensitzki" userId="75cafe6b-2f2a-469b-85c4-eec3b9c972ba" providerId="ADAL" clId="{78A7489F-5177-4675-A072-D65159DC1369}" dt="2022-08-10T10:20:14.234" v="2064" actId="1440"/>
          <ac:picMkLst>
            <pc:docMk/>
            <pc:sldMk cId="2329644470" sldId="636"/>
            <ac:picMk id="12290" creationId="{5D10AD02-9E97-E148-BCD3-6BDA04AA4614}"/>
          </ac:picMkLst>
        </pc:picChg>
      </pc:sldChg>
      <pc:sldChg chg="del">
        <pc:chgData name="Thomas Stensitzki" userId="75cafe6b-2f2a-469b-85c4-eec3b9c972ba" providerId="ADAL" clId="{78A7489F-5177-4675-A072-D65159DC1369}" dt="2022-08-06T13:56:41.651" v="119" actId="47"/>
        <pc:sldMkLst>
          <pc:docMk/>
          <pc:sldMk cId="2667813829" sldId="637"/>
        </pc:sldMkLst>
      </pc:sldChg>
      <pc:sldChg chg="addSp modSp new mod">
        <pc:chgData name="Thomas Stensitzki" userId="75cafe6b-2f2a-469b-85c4-eec3b9c972ba" providerId="ADAL" clId="{78A7489F-5177-4675-A072-D65159DC1369}" dt="2022-08-10T10:19:32.878" v="2046" actId="1440"/>
        <pc:sldMkLst>
          <pc:docMk/>
          <pc:sldMk cId="3684390708" sldId="637"/>
        </pc:sldMkLst>
        <pc:spChg chg="mod">
          <ac:chgData name="Thomas Stensitzki" userId="75cafe6b-2f2a-469b-85c4-eec3b9c972ba" providerId="ADAL" clId="{78A7489F-5177-4675-A072-D65159DC1369}" dt="2022-08-09T17:30:14.373" v="1425"/>
          <ac:spMkLst>
            <pc:docMk/>
            <pc:sldMk cId="3684390708" sldId="637"/>
            <ac:spMk id="2" creationId="{8AD7FAF3-B495-B12F-51B6-1C732E37932A}"/>
          </ac:spMkLst>
        </pc:spChg>
        <pc:picChg chg="add mod">
          <ac:chgData name="Thomas Stensitzki" userId="75cafe6b-2f2a-469b-85c4-eec3b9c972ba" providerId="ADAL" clId="{78A7489F-5177-4675-A072-D65159DC1369}" dt="2022-08-10T10:19:32.878" v="2046" actId="1440"/>
          <ac:picMkLst>
            <pc:docMk/>
            <pc:sldMk cId="3684390708" sldId="637"/>
            <ac:picMk id="13314" creationId="{28A1B060-07BF-91D6-EC68-A4B5542F3A6F}"/>
          </ac:picMkLst>
        </pc:picChg>
      </pc:sldChg>
      <pc:sldChg chg="addSp modSp new mod modNotesTx">
        <pc:chgData name="Thomas Stensitzki" userId="75cafe6b-2f2a-469b-85c4-eec3b9c972ba" providerId="ADAL" clId="{78A7489F-5177-4675-A072-D65159DC1369}" dt="2022-08-10T10:19:38.183" v="2048" actId="1440"/>
        <pc:sldMkLst>
          <pc:docMk/>
          <pc:sldMk cId="3230378298" sldId="638"/>
        </pc:sldMkLst>
        <pc:spChg chg="mod">
          <ac:chgData name="Thomas Stensitzki" userId="75cafe6b-2f2a-469b-85c4-eec3b9c972ba" providerId="ADAL" clId="{78A7489F-5177-4675-A072-D65159DC1369}" dt="2022-08-09T17:32:48.267" v="1461"/>
          <ac:spMkLst>
            <pc:docMk/>
            <pc:sldMk cId="3230378298" sldId="638"/>
            <ac:spMk id="2" creationId="{C00B30E4-8469-4DD5-DBDF-5EA8E430016C}"/>
          </ac:spMkLst>
        </pc:spChg>
        <pc:picChg chg="add mod modCrop">
          <ac:chgData name="Thomas Stensitzki" userId="75cafe6b-2f2a-469b-85c4-eec3b9c972ba" providerId="ADAL" clId="{78A7489F-5177-4675-A072-D65159DC1369}" dt="2022-08-10T10:19:37.110" v="2047" actId="1440"/>
          <ac:picMkLst>
            <pc:docMk/>
            <pc:sldMk cId="3230378298" sldId="638"/>
            <ac:picMk id="3" creationId="{AED65CD1-5427-A047-8A00-5058552CB070}"/>
          </ac:picMkLst>
        </pc:picChg>
        <pc:picChg chg="add mod">
          <ac:chgData name="Thomas Stensitzki" userId="75cafe6b-2f2a-469b-85c4-eec3b9c972ba" providerId="ADAL" clId="{78A7489F-5177-4675-A072-D65159DC1369}" dt="2022-08-10T10:19:38.183" v="2048" actId="1440"/>
          <ac:picMkLst>
            <pc:docMk/>
            <pc:sldMk cId="3230378298" sldId="638"/>
            <ac:picMk id="14338" creationId="{81D2D748-401A-DD86-FBA5-626021E4115D}"/>
          </ac:picMkLst>
        </pc:picChg>
      </pc:sldChg>
      <pc:sldChg chg="del">
        <pc:chgData name="Thomas Stensitzki" userId="75cafe6b-2f2a-469b-85c4-eec3b9c972ba" providerId="ADAL" clId="{78A7489F-5177-4675-A072-D65159DC1369}" dt="2022-08-06T13:56:41.651" v="119" actId="47"/>
        <pc:sldMkLst>
          <pc:docMk/>
          <pc:sldMk cId="2476629680" sldId="639"/>
        </pc:sldMkLst>
      </pc:sldChg>
      <pc:sldChg chg="modSp add mod ord">
        <pc:chgData name="Thomas Stensitzki" userId="75cafe6b-2f2a-469b-85c4-eec3b9c972ba" providerId="ADAL" clId="{78A7489F-5177-4675-A072-D65159DC1369}" dt="2022-08-10T10:24:28.558" v="2148" actId="14100"/>
        <pc:sldMkLst>
          <pc:docMk/>
          <pc:sldMk cId="3465019233" sldId="639"/>
        </pc:sldMkLst>
        <pc:spChg chg="mod">
          <ac:chgData name="Thomas Stensitzki" userId="75cafe6b-2f2a-469b-85c4-eec3b9c972ba" providerId="ADAL" clId="{78A7489F-5177-4675-A072-D65159DC1369}" dt="2022-08-10T10:24:28.558" v="2148" actId="14100"/>
          <ac:spMkLst>
            <pc:docMk/>
            <pc:sldMk cId="3465019233" sldId="639"/>
            <ac:spMk id="2" creationId="{909DC09D-B9A6-4493-9A72-1CA7ECB1F5CA}"/>
          </ac:spMkLst>
        </pc:spChg>
        <pc:spChg chg="mod">
          <ac:chgData name="Thomas Stensitzki" userId="75cafe6b-2f2a-469b-85c4-eec3b9c972ba" providerId="ADAL" clId="{78A7489F-5177-4675-A072-D65159DC1369}" dt="2022-08-10T10:18:03.482" v="2028" actId="255"/>
          <ac:spMkLst>
            <pc:docMk/>
            <pc:sldMk cId="3465019233" sldId="639"/>
            <ac:spMk id="5" creationId="{C24DACB5-1BEC-4C86-9652-BAFD8DE56FEF}"/>
          </ac:spMkLst>
        </pc:spChg>
      </pc:sldChg>
      <pc:sldChg chg="del">
        <pc:chgData name="Thomas Stensitzki" userId="75cafe6b-2f2a-469b-85c4-eec3b9c972ba" providerId="ADAL" clId="{78A7489F-5177-4675-A072-D65159DC1369}" dt="2022-08-06T13:56:41.651" v="119" actId="47"/>
        <pc:sldMkLst>
          <pc:docMk/>
          <pc:sldMk cId="3213284904" sldId="640"/>
        </pc:sldMkLst>
      </pc:sldChg>
      <pc:sldChg chg="addSp delSp modSp add mod ord">
        <pc:chgData name="Thomas Stensitzki" userId="75cafe6b-2f2a-469b-85c4-eec3b9c972ba" providerId="ADAL" clId="{78A7489F-5177-4675-A072-D65159DC1369}" dt="2022-08-10T10:20:15.699" v="2065" actId="1440"/>
        <pc:sldMkLst>
          <pc:docMk/>
          <pc:sldMk cId="3773795940" sldId="640"/>
        </pc:sldMkLst>
        <pc:spChg chg="mod">
          <ac:chgData name="Thomas Stensitzki" userId="75cafe6b-2f2a-469b-85c4-eec3b9c972ba" providerId="ADAL" clId="{78A7489F-5177-4675-A072-D65159DC1369}" dt="2022-08-09T17:34:51.341" v="1483"/>
          <ac:spMkLst>
            <pc:docMk/>
            <pc:sldMk cId="3773795940" sldId="640"/>
            <ac:spMk id="2" creationId="{7B9CA038-772E-31AF-6878-23EE25451115}"/>
          </ac:spMkLst>
        </pc:spChg>
        <pc:spChg chg="add del">
          <ac:chgData name="Thomas Stensitzki" userId="75cafe6b-2f2a-469b-85c4-eec3b9c972ba" providerId="ADAL" clId="{78A7489F-5177-4675-A072-D65159DC1369}" dt="2022-08-09T17:35:02.053" v="1486" actId="22"/>
          <ac:spMkLst>
            <pc:docMk/>
            <pc:sldMk cId="3773795940" sldId="640"/>
            <ac:spMk id="5" creationId="{20F424EA-FED4-029F-6BE2-EB3E3DD3D576}"/>
          </ac:spMkLst>
        </pc:spChg>
        <pc:picChg chg="del">
          <ac:chgData name="Thomas Stensitzki" userId="75cafe6b-2f2a-469b-85c4-eec3b9c972ba" providerId="ADAL" clId="{78A7489F-5177-4675-A072-D65159DC1369}" dt="2022-08-09T17:34:52.957" v="1484" actId="478"/>
          <ac:picMkLst>
            <pc:docMk/>
            <pc:sldMk cId="3773795940" sldId="640"/>
            <ac:picMk id="12290" creationId="{5D10AD02-9E97-E148-BCD3-6BDA04AA4614}"/>
          </ac:picMkLst>
        </pc:picChg>
        <pc:picChg chg="add mod">
          <ac:chgData name="Thomas Stensitzki" userId="75cafe6b-2f2a-469b-85c4-eec3b9c972ba" providerId="ADAL" clId="{78A7489F-5177-4675-A072-D65159DC1369}" dt="2022-08-10T10:20:15.699" v="2065" actId="1440"/>
          <ac:picMkLst>
            <pc:docMk/>
            <pc:sldMk cId="3773795940" sldId="640"/>
            <ac:picMk id="15362" creationId="{0C73AFF8-3CA6-1F5F-6AF1-FE539605AA1A}"/>
          </ac:picMkLst>
        </pc:picChg>
      </pc:sldChg>
      <pc:sldChg chg="addSp delSp modSp add modNotesTx">
        <pc:chgData name="Thomas Stensitzki" userId="75cafe6b-2f2a-469b-85c4-eec3b9c972ba" providerId="ADAL" clId="{78A7489F-5177-4675-A072-D65159DC1369}" dt="2022-08-10T10:20:17.051" v="2066" actId="1440"/>
        <pc:sldMkLst>
          <pc:docMk/>
          <pc:sldMk cId="2087933606" sldId="641"/>
        </pc:sldMkLst>
        <pc:picChg chg="del">
          <ac:chgData name="Thomas Stensitzki" userId="75cafe6b-2f2a-469b-85c4-eec3b9c972ba" providerId="ADAL" clId="{78A7489F-5177-4675-A072-D65159DC1369}" dt="2022-08-09T17:35:50.846" v="1490" actId="478"/>
          <ac:picMkLst>
            <pc:docMk/>
            <pc:sldMk cId="2087933606" sldId="641"/>
            <ac:picMk id="15362" creationId="{0C73AFF8-3CA6-1F5F-6AF1-FE539605AA1A}"/>
          </ac:picMkLst>
        </pc:picChg>
        <pc:picChg chg="add mod">
          <ac:chgData name="Thomas Stensitzki" userId="75cafe6b-2f2a-469b-85c4-eec3b9c972ba" providerId="ADAL" clId="{78A7489F-5177-4675-A072-D65159DC1369}" dt="2022-08-10T10:20:17.051" v="2066" actId="1440"/>
          <ac:picMkLst>
            <pc:docMk/>
            <pc:sldMk cId="2087933606" sldId="641"/>
            <ac:picMk id="16386" creationId="{107AE30F-4C2B-5E72-C69E-7F0DE23FEC51}"/>
          </ac:picMkLst>
        </pc:picChg>
      </pc:sldChg>
      <pc:sldChg chg="del">
        <pc:chgData name="Thomas Stensitzki" userId="75cafe6b-2f2a-469b-85c4-eec3b9c972ba" providerId="ADAL" clId="{78A7489F-5177-4675-A072-D65159DC1369}" dt="2022-08-06T13:56:41.651" v="119" actId="47"/>
        <pc:sldMkLst>
          <pc:docMk/>
          <pc:sldMk cId="2520872566" sldId="641"/>
        </pc:sldMkLst>
      </pc:sldChg>
      <pc:sldChg chg="del">
        <pc:chgData name="Thomas Stensitzki" userId="75cafe6b-2f2a-469b-85c4-eec3b9c972ba" providerId="ADAL" clId="{78A7489F-5177-4675-A072-D65159DC1369}" dt="2022-08-06T13:56:41.651" v="119" actId="47"/>
        <pc:sldMkLst>
          <pc:docMk/>
          <pc:sldMk cId="1280337819" sldId="642"/>
        </pc:sldMkLst>
      </pc:sldChg>
      <pc:sldChg chg="addSp delSp modSp new mod">
        <pc:chgData name="Thomas Stensitzki" userId="75cafe6b-2f2a-469b-85c4-eec3b9c972ba" providerId="ADAL" clId="{78A7489F-5177-4675-A072-D65159DC1369}" dt="2022-08-10T10:19:41.044" v="2049" actId="1440"/>
        <pc:sldMkLst>
          <pc:docMk/>
          <pc:sldMk cId="1502932586" sldId="642"/>
        </pc:sldMkLst>
        <pc:spChg chg="mod">
          <ac:chgData name="Thomas Stensitzki" userId="75cafe6b-2f2a-469b-85c4-eec3b9c972ba" providerId="ADAL" clId="{78A7489F-5177-4675-A072-D65159DC1369}" dt="2022-08-09T17:38:34.626" v="1523"/>
          <ac:spMkLst>
            <pc:docMk/>
            <pc:sldMk cId="1502932586" sldId="642"/>
            <ac:spMk id="2" creationId="{B30EF01B-F4E2-9138-B17C-E0DDDD1E9BD8}"/>
          </ac:spMkLst>
        </pc:spChg>
        <pc:picChg chg="add del mod">
          <ac:chgData name="Thomas Stensitzki" userId="75cafe6b-2f2a-469b-85c4-eec3b9c972ba" providerId="ADAL" clId="{78A7489F-5177-4675-A072-D65159DC1369}" dt="2022-08-09T17:39:21.595" v="1535"/>
          <ac:picMkLst>
            <pc:docMk/>
            <pc:sldMk cId="1502932586" sldId="642"/>
            <ac:picMk id="17410" creationId="{DB35C899-91CB-0E00-13BF-DE340A62254E}"/>
          </ac:picMkLst>
        </pc:picChg>
        <pc:picChg chg="add mod">
          <ac:chgData name="Thomas Stensitzki" userId="75cafe6b-2f2a-469b-85c4-eec3b9c972ba" providerId="ADAL" clId="{78A7489F-5177-4675-A072-D65159DC1369}" dt="2022-08-10T10:19:41.044" v="2049" actId="1440"/>
          <ac:picMkLst>
            <pc:docMk/>
            <pc:sldMk cId="1502932586" sldId="642"/>
            <ac:picMk id="17412" creationId="{5501A948-1CA2-59B2-FEAB-2DEC0D688656}"/>
          </ac:picMkLst>
        </pc:picChg>
      </pc:sldChg>
      <pc:sldChg chg="del">
        <pc:chgData name="Thomas Stensitzki" userId="75cafe6b-2f2a-469b-85c4-eec3b9c972ba" providerId="ADAL" clId="{78A7489F-5177-4675-A072-D65159DC1369}" dt="2022-08-06T13:56:41.651" v="119" actId="47"/>
        <pc:sldMkLst>
          <pc:docMk/>
          <pc:sldMk cId="2743587653" sldId="643"/>
        </pc:sldMkLst>
      </pc:sldChg>
      <pc:sldChg chg="addSp delSp modSp add mod modAnim">
        <pc:chgData name="Thomas Stensitzki" userId="75cafe6b-2f2a-469b-85c4-eec3b9c972ba" providerId="ADAL" clId="{78A7489F-5177-4675-A072-D65159DC1369}" dt="2022-08-10T10:22:24.175" v="2108"/>
        <pc:sldMkLst>
          <pc:docMk/>
          <pc:sldMk cId="2913103850" sldId="643"/>
        </pc:sldMkLst>
        <pc:spChg chg="mod">
          <ac:chgData name="Thomas Stensitzki" userId="75cafe6b-2f2a-469b-85c4-eec3b9c972ba" providerId="ADAL" clId="{78A7489F-5177-4675-A072-D65159DC1369}" dt="2022-08-09T17:40:36.839" v="1546"/>
          <ac:spMkLst>
            <pc:docMk/>
            <pc:sldMk cId="2913103850" sldId="643"/>
            <ac:spMk id="2" creationId="{B30EF01B-F4E2-9138-B17C-E0DDDD1E9BD8}"/>
          </ac:spMkLst>
        </pc:spChg>
        <pc:picChg chg="del">
          <ac:chgData name="Thomas Stensitzki" userId="75cafe6b-2f2a-469b-85c4-eec3b9c972ba" providerId="ADAL" clId="{78A7489F-5177-4675-A072-D65159DC1369}" dt="2022-08-09T17:40:37.943" v="1547" actId="478"/>
          <ac:picMkLst>
            <pc:docMk/>
            <pc:sldMk cId="2913103850" sldId="643"/>
            <ac:picMk id="17412" creationId="{5501A948-1CA2-59B2-FEAB-2DEC0D688656}"/>
          </ac:picMkLst>
        </pc:picChg>
        <pc:picChg chg="add mod">
          <ac:chgData name="Thomas Stensitzki" userId="75cafe6b-2f2a-469b-85c4-eec3b9c972ba" providerId="ADAL" clId="{78A7489F-5177-4675-A072-D65159DC1369}" dt="2022-08-10T10:19:43.105" v="2050" actId="1440"/>
          <ac:picMkLst>
            <pc:docMk/>
            <pc:sldMk cId="2913103850" sldId="643"/>
            <ac:picMk id="18434" creationId="{58BD7D2C-A90F-A234-9FEF-D1235924C0FA}"/>
          </ac:picMkLst>
        </pc:picChg>
        <pc:picChg chg="add mod">
          <ac:chgData name="Thomas Stensitzki" userId="75cafe6b-2f2a-469b-85c4-eec3b9c972ba" providerId="ADAL" clId="{78A7489F-5177-4675-A072-D65159DC1369}" dt="2022-08-10T10:19:44.172" v="2051" actId="1440"/>
          <ac:picMkLst>
            <pc:docMk/>
            <pc:sldMk cId="2913103850" sldId="643"/>
            <ac:picMk id="18436" creationId="{ADF4A651-1207-C487-BAF2-BD4956731BED}"/>
          </ac:picMkLst>
        </pc:picChg>
      </pc:sldChg>
      <pc:sldChg chg="addSp delSp modSp add">
        <pc:chgData name="Thomas Stensitzki" userId="75cafe6b-2f2a-469b-85c4-eec3b9c972ba" providerId="ADAL" clId="{78A7489F-5177-4675-A072-D65159DC1369}" dt="2022-08-10T10:19:46.572" v="2052" actId="1440"/>
        <pc:sldMkLst>
          <pc:docMk/>
          <pc:sldMk cId="942581030" sldId="644"/>
        </pc:sldMkLst>
        <pc:picChg chg="del">
          <ac:chgData name="Thomas Stensitzki" userId="75cafe6b-2f2a-469b-85c4-eec3b9c972ba" providerId="ADAL" clId="{78A7489F-5177-4675-A072-D65159DC1369}" dt="2022-08-09T17:41:23.118" v="1555" actId="478"/>
          <ac:picMkLst>
            <pc:docMk/>
            <pc:sldMk cId="942581030" sldId="644"/>
            <ac:picMk id="18434" creationId="{58BD7D2C-A90F-A234-9FEF-D1235924C0FA}"/>
          </ac:picMkLst>
        </pc:picChg>
        <pc:picChg chg="del">
          <ac:chgData name="Thomas Stensitzki" userId="75cafe6b-2f2a-469b-85c4-eec3b9c972ba" providerId="ADAL" clId="{78A7489F-5177-4675-A072-D65159DC1369}" dt="2022-08-09T17:41:23.897" v="1556" actId="478"/>
          <ac:picMkLst>
            <pc:docMk/>
            <pc:sldMk cId="942581030" sldId="644"/>
            <ac:picMk id="18436" creationId="{ADF4A651-1207-C487-BAF2-BD4956731BED}"/>
          </ac:picMkLst>
        </pc:picChg>
        <pc:picChg chg="add mod">
          <ac:chgData name="Thomas Stensitzki" userId="75cafe6b-2f2a-469b-85c4-eec3b9c972ba" providerId="ADAL" clId="{78A7489F-5177-4675-A072-D65159DC1369}" dt="2022-08-10T10:19:46.572" v="2052" actId="1440"/>
          <ac:picMkLst>
            <pc:docMk/>
            <pc:sldMk cId="942581030" sldId="644"/>
            <ac:picMk id="19458" creationId="{A27D1A30-4B7E-7A65-688E-FB44556D3BAA}"/>
          </ac:picMkLst>
        </pc:picChg>
      </pc:sldChg>
      <pc:sldChg chg="del">
        <pc:chgData name="Thomas Stensitzki" userId="75cafe6b-2f2a-469b-85c4-eec3b9c972ba" providerId="ADAL" clId="{78A7489F-5177-4675-A072-D65159DC1369}" dt="2022-08-06T13:56:41.651" v="119" actId="47"/>
        <pc:sldMkLst>
          <pc:docMk/>
          <pc:sldMk cId="3061187211" sldId="644"/>
        </pc:sldMkLst>
      </pc:sldChg>
      <pc:sldChg chg="del">
        <pc:chgData name="Thomas Stensitzki" userId="75cafe6b-2f2a-469b-85c4-eec3b9c972ba" providerId="ADAL" clId="{78A7489F-5177-4675-A072-D65159DC1369}" dt="2022-08-06T13:56:41.651" v="119" actId="47"/>
        <pc:sldMkLst>
          <pc:docMk/>
          <pc:sldMk cId="2023922211" sldId="645"/>
        </pc:sldMkLst>
      </pc:sldChg>
      <pc:sldChg chg="addSp delSp modSp add mod modNotesTx">
        <pc:chgData name="Thomas Stensitzki" userId="75cafe6b-2f2a-469b-85c4-eec3b9c972ba" providerId="ADAL" clId="{78A7489F-5177-4675-A072-D65159DC1369}" dt="2022-08-10T10:19:54.107" v="2053" actId="1440"/>
        <pc:sldMkLst>
          <pc:docMk/>
          <pc:sldMk cId="2729172580" sldId="645"/>
        </pc:sldMkLst>
        <pc:spChg chg="mod">
          <ac:chgData name="Thomas Stensitzki" userId="75cafe6b-2f2a-469b-85c4-eec3b9c972ba" providerId="ADAL" clId="{78A7489F-5177-4675-A072-D65159DC1369}" dt="2022-08-09T17:43:39.330" v="1588"/>
          <ac:spMkLst>
            <pc:docMk/>
            <pc:sldMk cId="2729172580" sldId="645"/>
            <ac:spMk id="2" creationId="{B30EF01B-F4E2-9138-B17C-E0DDDD1E9BD8}"/>
          </ac:spMkLst>
        </pc:spChg>
        <pc:picChg chg="del">
          <ac:chgData name="Thomas Stensitzki" userId="75cafe6b-2f2a-469b-85c4-eec3b9c972ba" providerId="ADAL" clId="{78A7489F-5177-4675-A072-D65159DC1369}" dt="2022-08-09T17:43:35.987" v="1587" actId="478"/>
          <ac:picMkLst>
            <pc:docMk/>
            <pc:sldMk cId="2729172580" sldId="645"/>
            <ac:picMk id="19458" creationId="{A27D1A30-4B7E-7A65-688E-FB44556D3BAA}"/>
          </ac:picMkLst>
        </pc:picChg>
        <pc:picChg chg="add mod">
          <ac:chgData name="Thomas Stensitzki" userId="75cafe6b-2f2a-469b-85c4-eec3b9c972ba" providerId="ADAL" clId="{78A7489F-5177-4675-A072-D65159DC1369}" dt="2022-08-10T10:19:54.107" v="2053" actId="1440"/>
          <ac:picMkLst>
            <pc:docMk/>
            <pc:sldMk cId="2729172580" sldId="645"/>
            <ac:picMk id="20482" creationId="{FF375F31-E1A6-A28E-4AC7-0D8F7899DE42}"/>
          </ac:picMkLst>
        </pc:picChg>
      </pc:sldChg>
      <pc:sldChg chg="addSp delSp modSp add">
        <pc:chgData name="Thomas Stensitzki" userId="75cafe6b-2f2a-469b-85c4-eec3b9c972ba" providerId="ADAL" clId="{78A7489F-5177-4675-A072-D65159DC1369}" dt="2022-08-10T10:19:55.794" v="2054" actId="1440"/>
        <pc:sldMkLst>
          <pc:docMk/>
          <pc:sldMk cId="295227728" sldId="646"/>
        </pc:sldMkLst>
        <pc:picChg chg="del">
          <ac:chgData name="Thomas Stensitzki" userId="75cafe6b-2f2a-469b-85c4-eec3b9c972ba" providerId="ADAL" clId="{78A7489F-5177-4675-A072-D65159DC1369}" dt="2022-08-09T17:44:10.840" v="1594" actId="478"/>
          <ac:picMkLst>
            <pc:docMk/>
            <pc:sldMk cId="295227728" sldId="646"/>
            <ac:picMk id="20482" creationId="{FF375F31-E1A6-A28E-4AC7-0D8F7899DE42}"/>
          </ac:picMkLst>
        </pc:picChg>
        <pc:picChg chg="add mod">
          <ac:chgData name="Thomas Stensitzki" userId="75cafe6b-2f2a-469b-85c4-eec3b9c972ba" providerId="ADAL" clId="{78A7489F-5177-4675-A072-D65159DC1369}" dt="2022-08-10T10:19:55.794" v="2054" actId="1440"/>
          <ac:picMkLst>
            <pc:docMk/>
            <pc:sldMk cId="295227728" sldId="646"/>
            <ac:picMk id="21506" creationId="{2E03E48E-6309-9518-DCBC-90D946D68063}"/>
          </ac:picMkLst>
        </pc:picChg>
      </pc:sldChg>
      <pc:sldChg chg="del">
        <pc:chgData name="Thomas Stensitzki" userId="75cafe6b-2f2a-469b-85c4-eec3b9c972ba" providerId="ADAL" clId="{78A7489F-5177-4675-A072-D65159DC1369}" dt="2022-08-06T13:57:09.138" v="123" actId="47"/>
        <pc:sldMkLst>
          <pc:docMk/>
          <pc:sldMk cId="4232995729" sldId="646"/>
        </pc:sldMkLst>
      </pc:sldChg>
      <pc:sldChg chg="addSp delSp modSp new mod modClrScheme chgLayout">
        <pc:chgData name="Thomas Stensitzki" userId="75cafe6b-2f2a-469b-85c4-eec3b9c972ba" providerId="ADAL" clId="{78A7489F-5177-4675-A072-D65159DC1369}" dt="2022-08-10T10:16:42.993" v="2015" actId="20577"/>
        <pc:sldMkLst>
          <pc:docMk/>
          <pc:sldMk cId="3764594880" sldId="647"/>
        </pc:sldMkLst>
        <pc:spChg chg="del mod ord">
          <ac:chgData name="Thomas Stensitzki" userId="75cafe6b-2f2a-469b-85c4-eec3b9c972ba" providerId="ADAL" clId="{78A7489F-5177-4675-A072-D65159DC1369}" dt="2022-08-10T10:16:40.849" v="2011" actId="700"/>
          <ac:spMkLst>
            <pc:docMk/>
            <pc:sldMk cId="3764594880" sldId="647"/>
            <ac:spMk id="2" creationId="{0D36720E-B4D5-3419-0E09-A9A4476198A2}"/>
          </ac:spMkLst>
        </pc:spChg>
        <pc:spChg chg="del mod ord">
          <ac:chgData name="Thomas Stensitzki" userId="75cafe6b-2f2a-469b-85c4-eec3b9c972ba" providerId="ADAL" clId="{78A7489F-5177-4675-A072-D65159DC1369}" dt="2022-08-10T10:16:40.849" v="2011" actId="700"/>
          <ac:spMkLst>
            <pc:docMk/>
            <pc:sldMk cId="3764594880" sldId="647"/>
            <ac:spMk id="3" creationId="{2189C057-EBFE-6073-6593-35C95B066789}"/>
          </ac:spMkLst>
        </pc:spChg>
        <pc:spChg chg="add mod ord">
          <ac:chgData name="Thomas Stensitzki" userId="75cafe6b-2f2a-469b-85c4-eec3b9c972ba" providerId="ADAL" clId="{78A7489F-5177-4675-A072-D65159DC1369}" dt="2022-08-10T10:16:42.993" v="2015" actId="20577"/>
          <ac:spMkLst>
            <pc:docMk/>
            <pc:sldMk cId="3764594880" sldId="647"/>
            <ac:spMk id="4" creationId="{3B6FAC27-3ED8-4466-5AA3-7B53C80EC4B1}"/>
          </ac:spMkLst>
        </pc:spChg>
        <pc:spChg chg="add mod ord">
          <ac:chgData name="Thomas Stensitzki" userId="75cafe6b-2f2a-469b-85c4-eec3b9c972ba" providerId="ADAL" clId="{78A7489F-5177-4675-A072-D65159DC1369}" dt="2022-08-10T10:16:40.849" v="2011" actId="700"/>
          <ac:spMkLst>
            <pc:docMk/>
            <pc:sldMk cId="3764594880" sldId="647"/>
            <ac:spMk id="5" creationId="{46DBDD81-7724-629C-A70D-41D41678B477}"/>
          </ac:spMkLst>
        </pc:spChg>
      </pc:sldChg>
      <pc:sldChg chg="modSp add mod ord">
        <pc:chgData name="Thomas Stensitzki" userId="75cafe6b-2f2a-469b-85c4-eec3b9c972ba" providerId="ADAL" clId="{78A7489F-5177-4675-A072-D65159DC1369}" dt="2022-08-10T10:18:28.859" v="2033" actId="1076"/>
        <pc:sldMkLst>
          <pc:docMk/>
          <pc:sldMk cId="1091040638" sldId="648"/>
        </pc:sldMkLst>
        <pc:spChg chg="mod">
          <ac:chgData name="Thomas Stensitzki" userId="75cafe6b-2f2a-469b-85c4-eec3b9c972ba" providerId="ADAL" clId="{78A7489F-5177-4675-A072-D65159DC1369}" dt="2022-08-10T10:18:28.859" v="2033" actId="1076"/>
          <ac:spMkLst>
            <pc:docMk/>
            <pc:sldMk cId="1091040638" sldId="648"/>
            <ac:spMk id="2" creationId="{909DC09D-B9A6-4493-9A72-1CA7ECB1F5CA}"/>
          </ac:spMkLst>
        </pc:spChg>
      </pc:sldChg>
      <pc:sldChg chg="add del">
        <pc:chgData name="Thomas Stensitzki" userId="75cafe6b-2f2a-469b-85c4-eec3b9c972ba" providerId="ADAL" clId="{78A7489F-5177-4675-A072-D65159DC1369}" dt="2022-08-06T13:57:05.154" v="122" actId="47"/>
        <pc:sldMkLst>
          <pc:docMk/>
          <pc:sldMk cId="1507941917" sldId="648"/>
        </pc:sldMkLst>
      </pc:sldChg>
      <pc:sldChg chg="add del">
        <pc:chgData name="Thomas Stensitzki" userId="75cafe6b-2f2a-469b-85c4-eec3b9c972ba" providerId="ADAL" clId="{78A7489F-5177-4675-A072-D65159DC1369}" dt="2022-08-10T10:16:56.553" v="2017"/>
        <pc:sldMkLst>
          <pc:docMk/>
          <pc:sldMk cId="3284917679" sldId="648"/>
        </pc:sldMkLst>
      </pc:sldChg>
      <pc:sldChg chg="add del">
        <pc:chgData name="Thomas Stensitzki" userId="75cafe6b-2f2a-469b-85c4-eec3b9c972ba" providerId="ADAL" clId="{78A7489F-5177-4675-A072-D65159DC1369}" dt="2022-08-06T13:57:05.154" v="122" actId="47"/>
        <pc:sldMkLst>
          <pc:docMk/>
          <pc:sldMk cId="1632744645" sldId="649"/>
        </pc:sldMkLst>
      </pc:sldChg>
      <pc:sldChg chg="modSp add mod">
        <pc:chgData name="Thomas Stensitzki" userId="75cafe6b-2f2a-469b-85c4-eec3b9c972ba" providerId="ADAL" clId="{78A7489F-5177-4675-A072-D65159DC1369}" dt="2022-08-10T10:18:45.288" v="2036" actId="14100"/>
        <pc:sldMkLst>
          <pc:docMk/>
          <pc:sldMk cId="2369649432" sldId="649"/>
        </pc:sldMkLst>
        <pc:spChg chg="mod">
          <ac:chgData name="Thomas Stensitzki" userId="75cafe6b-2f2a-469b-85c4-eec3b9c972ba" providerId="ADAL" clId="{78A7489F-5177-4675-A072-D65159DC1369}" dt="2022-08-10T10:18:45.288" v="2036" actId="14100"/>
          <ac:spMkLst>
            <pc:docMk/>
            <pc:sldMk cId="2369649432" sldId="649"/>
            <ac:spMk id="2" creationId="{909DC09D-B9A6-4493-9A72-1CA7ECB1F5CA}"/>
          </ac:spMkLst>
        </pc:spChg>
      </pc:sldChg>
      <pc:sldChg chg="add del">
        <pc:chgData name="Thomas Stensitzki" userId="75cafe6b-2f2a-469b-85c4-eec3b9c972ba" providerId="ADAL" clId="{78A7489F-5177-4675-A072-D65159DC1369}" dt="2022-08-06T13:57:05.154" v="122" actId="47"/>
        <pc:sldMkLst>
          <pc:docMk/>
          <pc:sldMk cId="2904891794" sldId="650"/>
        </pc:sldMkLst>
      </pc:sldChg>
      <pc:sldChg chg="modSp add mod">
        <pc:chgData name="Thomas Stensitzki" userId="75cafe6b-2f2a-469b-85c4-eec3b9c972ba" providerId="ADAL" clId="{78A7489F-5177-4675-A072-D65159DC1369}" dt="2022-08-10T10:18:59.003" v="2038" actId="1076"/>
        <pc:sldMkLst>
          <pc:docMk/>
          <pc:sldMk cId="4292684490" sldId="650"/>
        </pc:sldMkLst>
        <pc:spChg chg="mod">
          <ac:chgData name="Thomas Stensitzki" userId="75cafe6b-2f2a-469b-85c4-eec3b9c972ba" providerId="ADAL" clId="{78A7489F-5177-4675-A072-D65159DC1369}" dt="2022-08-10T10:18:59.003" v="2038" actId="1076"/>
          <ac:spMkLst>
            <pc:docMk/>
            <pc:sldMk cId="4292684490" sldId="650"/>
            <ac:spMk id="2" creationId="{909DC09D-B9A6-4493-9A72-1CA7ECB1F5CA}"/>
          </ac:spMkLst>
        </pc:spChg>
      </pc:sldChg>
      <pc:sldChg chg="modSp add mod ord">
        <pc:chgData name="Thomas Stensitzki" userId="75cafe6b-2f2a-469b-85c4-eec3b9c972ba" providerId="ADAL" clId="{78A7489F-5177-4675-A072-D65159DC1369}" dt="2022-08-10T10:20:49.668" v="2077" actId="14100"/>
        <pc:sldMkLst>
          <pc:docMk/>
          <pc:sldMk cId="324892990" sldId="651"/>
        </pc:sldMkLst>
        <pc:spChg chg="mod">
          <ac:chgData name="Thomas Stensitzki" userId="75cafe6b-2f2a-469b-85c4-eec3b9c972ba" providerId="ADAL" clId="{78A7489F-5177-4675-A072-D65159DC1369}" dt="2022-08-10T10:20:49.668" v="2077" actId="14100"/>
          <ac:spMkLst>
            <pc:docMk/>
            <pc:sldMk cId="324892990" sldId="651"/>
            <ac:spMk id="2" creationId="{909DC09D-B9A6-4493-9A72-1CA7ECB1F5CA}"/>
          </ac:spMkLst>
        </pc:spChg>
      </pc:sldChg>
      <pc:sldChg chg="add del">
        <pc:chgData name="Thomas Stensitzki" userId="75cafe6b-2f2a-469b-85c4-eec3b9c972ba" providerId="ADAL" clId="{78A7489F-5177-4675-A072-D65159DC1369}" dt="2022-08-06T13:57:05.154" v="122" actId="47"/>
        <pc:sldMkLst>
          <pc:docMk/>
          <pc:sldMk cId="448268979" sldId="651"/>
        </pc:sldMkLst>
      </pc:sldChg>
      <pc:sldChg chg="modSp add mod ord">
        <pc:chgData name="Thomas Stensitzki" userId="75cafe6b-2f2a-469b-85c4-eec3b9c972ba" providerId="ADAL" clId="{78A7489F-5177-4675-A072-D65159DC1369}" dt="2022-08-10T10:21:29.183" v="2086" actId="1076"/>
        <pc:sldMkLst>
          <pc:docMk/>
          <pc:sldMk cId="2700638492" sldId="652"/>
        </pc:sldMkLst>
        <pc:spChg chg="mod">
          <ac:chgData name="Thomas Stensitzki" userId="75cafe6b-2f2a-469b-85c4-eec3b9c972ba" providerId="ADAL" clId="{78A7489F-5177-4675-A072-D65159DC1369}" dt="2022-08-10T10:21:29.183" v="2086" actId="1076"/>
          <ac:spMkLst>
            <pc:docMk/>
            <pc:sldMk cId="2700638492" sldId="652"/>
            <ac:spMk id="2" creationId="{909DC09D-B9A6-4493-9A72-1CA7ECB1F5CA}"/>
          </ac:spMkLst>
        </pc:spChg>
      </pc:sldChg>
      <pc:sldChg chg="modSp add mod ord">
        <pc:chgData name="Thomas Stensitzki" userId="75cafe6b-2f2a-469b-85c4-eec3b9c972ba" providerId="ADAL" clId="{78A7489F-5177-4675-A072-D65159DC1369}" dt="2022-08-10T10:21:49.889" v="2092" actId="1076"/>
        <pc:sldMkLst>
          <pc:docMk/>
          <pc:sldMk cId="1379297492" sldId="653"/>
        </pc:sldMkLst>
        <pc:spChg chg="mod">
          <ac:chgData name="Thomas Stensitzki" userId="75cafe6b-2f2a-469b-85c4-eec3b9c972ba" providerId="ADAL" clId="{78A7489F-5177-4675-A072-D65159DC1369}" dt="2022-08-10T10:21:49.889" v="2092" actId="1076"/>
          <ac:spMkLst>
            <pc:docMk/>
            <pc:sldMk cId="1379297492" sldId="653"/>
            <ac:spMk id="2" creationId="{909DC09D-B9A6-4493-9A72-1CA7ECB1F5CA}"/>
          </ac:spMkLst>
        </pc:spChg>
      </pc:sldChg>
      <pc:sldChg chg="modSp add mod">
        <pc:chgData name="Thomas Stensitzki" userId="75cafe6b-2f2a-469b-85c4-eec3b9c972ba" providerId="ADAL" clId="{78A7489F-5177-4675-A072-D65159DC1369}" dt="2022-08-10T10:21:44.270" v="2091" actId="1076"/>
        <pc:sldMkLst>
          <pc:docMk/>
          <pc:sldMk cId="20870858" sldId="654"/>
        </pc:sldMkLst>
        <pc:spChg chg="mod">
          <ac:chgData name="Thomas Stensitzki" userId="75cafe6b-2f2a-469b-85c4-eec3b9c972ba" providerId="ADAL" clId="{78A7489F-5177-4675-A072-D65159DC1369}" dt="2022-08-10T10:21:44.270" v="2091" actId="1076"/>
          <ac:spMkLst>
            <pc:docMk/>
            <pc:sldMk cId="20870858" sldId="654"/>
            <ac:spMk id="2" creationId="{909DC09D-B9A6-4493-9A72-1CA7ECB1F5CA}"/>
          </ac:spMkLst>
        </pc:spChg>
      </pc:sldChg>
      <pc:sldChg chg="modSp add mod ord">
        <pc:chgData name="Thomas Stensitzki" userId="75cafe6b-2f2a-469b-85c4-eec3b9c972ba" providerId="ADAL" clId="{78A7489F-5177-4675-A072-D65159DC1369}" dt="2022-08-10T10:21:58.835" v="2096" actId="1076"/>
        <pc:sldMkLst>
          <pc:docMk/>
          <pc:sldMk cId="4081057211" sldId="655"/>
        </pc:sldMkLst>
        <pc:spChg chg="mod">
          <ac:chgData name="Thomas Stensitzki" userId="75cafe6b-2f2a-469b-85c4-eec3b9c972ba" providerId="ADAL" clId="{78A7489F-5177-4675-A072-D65159DC1369}" dt="2022-08-10T10:21:58.835" v="2096" actId="1076"/>
          <ac:spMkLst>
            <pc:docMk/>
            <pc:sldMk cId="4081057211" sldId="655"/>
            <ac:spMk id="2" creationId="{909DC09D-B9A6-4493-9A72-1CA7ECB1F5CA}"/>
          </ac:spMkLst>
        </pc:spChg>
      </pc:sldChg>
      <pc:sldChg chg="modSp add mod ord">
        <pc:chgData name="Thomas Stensitzki" userId="75cafe6b-2f2a-469b-85c4-eec3b9c972ba" providerId="ADAL" clId="{78A7489F-5177-4675-A072-D65159DC1369}" dt="2022-08-10T10:22:06.738" v="2100" actId="1076"/>
        <pc:sldMkLst>
          <pc:docMk/>
          <pc:sldMk cId="2870420379" sldId="656"/>
        </pc:sldMkLst>
        <pc:spChg chg="mod">
          <ac:chgData name="Thomas Stensitzki" userId="75cafe6b-2f2a-469b-85c4-eec3b9c972ba" providerId="ADAL" clId="{78A7489F-5177-4675-A072-D65159DC1369}" dt="2022-08-10T10:22:06.738" v="2100" actId="1076"/>
          <ac:spMkLst>
            <pc:docMk/>
            <pc:sldMk cId="2870420379" sldId="656"/>
            <ac:spMk id="2" creationId="{909DC09D-B9A6-4493-9A72-1CA7ECB1F5CA}"/>
          </ac:spMkLst>
        </pc:spChg>
      </pc:sldChg>
      <pc:sldChg chg="modSp add mod ord">
        <pc:chgData name="Thomas Stensitzki" userId="75cafe6b-2f2a-469b-85c4-eec3b9c972ba" providerId="ADAL" clId="{78A7489F-5177-4675-A072-D65159DC1369}" dt="2022-08-10T10:22:15.464" v="2104" actId="1076"/>
        <pc:sldMkLst>
          <pc:docMk/>
          <pc:sldMk cId="1841510030" sldId="657"/>
        </pc:sldMkLst>
        <pc:spChg chg="mod">
          <ac:chgData name="Thomas Stensitzki" userId="75cafe6b-2f2a-469b-85c4-eec3b9c972ba" providerId="ADAL" clId="{78A7489F-5177-4675-A072-D65159DC1369}" dt="2022-08-10T10:22:15.464" v="2104" actId="1076"/>
          <ac:spMkLst>
            <pc:docMk/>
            <pc:sldMk cId="1841510030" sldId="657"/>
            <ac:spMk id="2" creationId="{909DC09D-B9A6-4493-9A72-1CA7ECB1F5CA}"/>
          </ac:spMkLst>
        </pc:spChg>
      </pc:sldChg>
      <pc:sldChg chg="modSp add mod ord">
        <pc:chgData name="Thomas Stensitzki" userId="75cafe6b-2f2a-469b-85c4-eec3b9c972ba" providerId="ADAL" clId="{78A7489F-5177-4675-A072-D65159DC1369}" dt="2022-08-10T10:22:47.881" v="2109" actId="1076"/>
        <pc:sldMkLst>
          <pc:docMk/>
          <pc:sldMk cId="3337092959" sldId="658"/>
        </pc:sldMkLst>
        <pc:spChg chg="mod">
          <ac:chgData name="Thomas Stensitzki" userId="75cafe6b-2f2a-469b-85c4-eec3b9c972ba" providerId="ADAL" clId="{78A7489F-5177-4675-A072-D65159DC1369}" dt="2022-08-10T10:22:47.881" v="2109" actId="1076"/>
          <ac:spMkLst>
            <pc:docMk/>
            <pc:sldMk cId="3337092959" sldId="658"/>
            <ac:spMk id="2" creationId="{909DC09D-B9A6-4493-9A72-1CA7ECB1F5CA}"/>
          </ac:spMkLst>
        </pc:spChg>
      </pc:sldChg>
      <pc:sldChg chg="modSp add mod ord">
        <pc:chgData name="Thomas Stensitzki" userId="75cafe6b-2f2a-469b-85c4-eec3b9c972ba" providerId="ADAL" clId="{78A7489F-5177-4675-A072-D65159DC1369}" dt="2022-08-10T10:23:17.660" v="2123" actId="20577"/>
        <pc:sldMkLst>
          <pc:docMk/>
          <pc:sldMk cId="1962477249" sldId="659"/>
        </pc:sldMkLst>
        <pc:spChg chg="mod">
          <ac:chgData name="Thomas Stensitzki" userId="75cafe6b-2f2a-469b-85c4-eec3b9c972ba" providerId="ADAL" clId="{78A7489F-5177-4675-A072-D65159DC1369}" dt="2022-08-10T10:23:17.660" v="2123" actId="20577"/>
          <ac:spMkLst>
            <pc:docMk/>
            <pc:sldMk cId="1962477249" sldId="659"/>
            <ac:spMk id="4" creationId="{F3A15CBD-C746-44A3-A4F0-4898CE2F02E6}"/>
          </ac:spMkLst>
        </pc:spChg>
      </pc:sldChg>
      <pc:sldChg chg="modSp add mod ord">
        <pc:chgData name="Thomas Stensitzki" userId="75cafe6b-2f2a-469b-85c4-eec3b9c972ba" providerId="ADAL" clId="{78A7489F-5177-4675-A072-D65159DC1369}" dt="2022-08-10T10:23:38.044" v="2130" actId="14100"/>
        <pc:sldMkLst>
          <pc:docMk/>
          <pc:sldMk cId="1061161082" sldId="660"/>
        </pc:sldMkLst>
        <pc:spChg chg="mod">
          <ac:chgData name="Thomas Stensitzki" userId="75cafe6b-2f2a-469b-85c4-eec3b9c972ba" providerId="ADAL" clId="{78A7489F-5177-4675-A072-D65159DC1369}" dt="2022-08-10T10:23:38.044" v="2130" actId="14100"/>
          <ac:spMkLst>
            <pc:docMk/>
            <pc:sldMk cId="1061161082" sldId="660"/>
            <ac:spMk id="2" creationId="{909DC09D-B9A6-4493-9A72-1CA7ECB1F5CA}"/>
          </ac:spMkLst>
        </pc:spChg>
      </pc:sldChg>
      <pc:sldChg chg="modSp add mod ord">
        <pc:chgData name="Thomas Stensitzki" userId="75cafe6b-2f2a-469b-85c4-eec3b9c972ba" providerId="ADAL" clId="{78A7489F-5177-4675-A072-D65159DC1369}" dt="2022-08-10T10:23:44.308" v="2134" actId="1076"/>
        <pc:sldMkLst>
          <pc:docMk/>
          <pc:sldMk cId="2497496185" sldId="661"/>
        </pc:sldMkLst>
        <pc:spChg chg="mod">
          <ac:chgData name="Thomas Stensitzki" userId="75cafe6b-2f2a-469b-85c4-eec3b9c972ba" providerId="ADAL" clId="{78A7489F-5177-4675-A072-D65159DC1369}" dt="2022-08-10T10:23:44.308" v="2134" actId="1076"/>
          <ac:spMkLst>
            <pc:docMk/>
            <pc:sldMk cId="2497496185" sldId="661"/>
            <ac:spMk id="2" creationId="{909DC09D-B9A6-4493-9A72-1CA7ECB1F5CA}"/>
          </ac:spMkLst>
        </pc:spChg>
      </pc:sldChg>
      <pc:sldChg chg="modSp add mod ord">
        <pc:chgData name="Thomas Stensitzki" userId="75cafe6b-2f2a-469b-85c4-eec3b9c972ba" providerId="ADAL" clId="{78A7489F-5177-4675-A072-D65159DC1369}" dt="2022-08-10T10:23:53.045" v="2138" actId="1076"/>
        <pc:sldMkLst>
          <pc:docMk/>
          <pc:sldMk cId="301037216" sldId="662"/>
        </pc:sldMkLst>
        <pc:spChg chg="mod">
          <ac:chgData name="Thomas Stensitzki" userId="75cafe6b-2f2a-469b-85c4-eec3b9c972ba" providerId="ADAL" clId="{78A7489F-5177-4675-A072-D65159DC1369}" dt="2022-08-10T10:23:53.045" v="2138" actId="1076"/>
          <ac:spMkLst>
            <pc:docMk/>
            <pc:sldMk cId="301037216" sldId="662"/>
            <ac:spMk id="2" creationId="{909DC09D-B9A6-4493-9A72-1CA7ECB1F5CA}"/>
          </ac:spMkLst>
        </pc:spChg>
      </pc:sldChg>
      <pc:sldChg chg="modSp add mod ord">
        <pc:chgData name="Thomas Stensitzki" userId="75cafe6b-2f2a-469b-85c4-eec3b9c972ba" providerId="ADAL" clId="{78A7489F-5177-4675-A072-D65159DC1369}" dt="2022-08-10T10:24:07.245" v="2143" actId="14100"/>
        <pc:sldMkLst>
          <pc:docMk/>
          <pc:sldMk cId="815879234" sldId="663"/>
        </pc:sldMkLst>
        <pc:spChg chg="mod">
          <ac:chgData name="Thomas Stensitzki" userId="75cafe6b-2f2a-469b-85c4-eec3b9c972ba" providerId="ADAL" clId="{78A7489F-5177-4675-A072-D65159DC1369}" dt="2022-08-10T10:24:07.245" v="2143" actId="14100"/>
          <ac:spMkLst>
            <pc:docMk/>
            <pc:sldMk cId="815879234" sldId="663"/>
            <ac:spMk id="2" creationId="{909DC09D-B9A6-4493-9A72-1CA7ECB1F5CA}"/>
          </ac:spMkLst>
        </pc:spChg>
      </pc:sldChg>
      <pc:sldChg chg="modSp add mod ord">
        <pc:chgData name="Thomas Stensitzki" userId="75cafe6b-2f2a-469b-85c4-eec3b9c972ba" providerId="ADAL" clId="{78A7489F-5177-4675-A072-D65159DC1369}" dt="2022-08-10T10:24:18.618" v="2147" actId="1076"/>
        <pc:sldMkLst>
          <pc:docMk/>
          <pc:sldMk cId="3506364790" sldId="664"/>
        </pc:sldMkLst>
        <pc:spChg chg="mod">
          <ac:chgData name="Thomas Stensitzki" userId="75cafe6b-2f2a-469b-85c4-eec3b9c972ba" providerId="ADAL" clId="{78A7489F-5177-4675-A072-D65159DC1369}" dt="2022-08-10T10:24:18.618" v="2147" actId="1076"/>
          <ac:spMkLst>
            <pc:docMk/>
            <pc:sldMk cId="3506364790" sldId="664"/>
            <ac:spMk id="2" creationId="{909DC09D-B9A6-4493-9A72-1CA7ECB1F5CA}"/>
          </ac:spMkLst>
        </pc:spChg>
      </pc:sldChg>
    </pc:docChg>
  </pc:docChgLst>
  <pc:docChgLst>
    <pc:chgData name="Thomas Stensitzki" userId="75cafe6b-2f2a-469b-85c4-eec3b9c972ba" providerId="ADAL" clId="{6E7BC4CE-A1B6-E044-AB96-223C5FC8A115}"/>
    <pc:docChg chg="custSel addSld delSld modSld sldOrd modSection">
      <pc:chgData name="Thomas Stensitzki" userId="75cafe6b-2f2a-469b-85c4-eec3b9c972ba" providerId="ADAL" clId="{6E7BC4CE-A1B6-E044-AB96-223C5FC8A115}" dt="2022-05-12T06:08:02.427" v="1358" actId="20577"/>
      <pc:docMkLst>
        <pc:docMk/>
      </pc:docMkLst>
      <pc:sldChg chg="modSp">
        <pc:chgData name="Thomas Stensitzki" userId="75cafe6b-2f2a-469b-85c4-eec3b9c972ba" providerId="ADAL" clId="{6E7BC4CE-A1B6-E044-AB96-223C5FC8A115}" dt="2022-05-12T06:08:02.427" v="1358" actId="20577"/>
        <pc:sldMkLst>
          <pc:docMk/>
          <pc:sldMk cId="2855324227" sldId="257"/>
        </pc:sldMkLst>
        <pc:graphicFrameChg chg="modGraphic">
          <ac:chgData name="Thomas Stensitzki" userId="75cafe6b-2f2a-469b-85c4-eec3b9c972ba" providerId="ADAL" clId="{6E7BC4CE-A1B6-E044-AB96-223C5FC8A115}" dt="2022-05-12T06:08:02.427" v="1358" actId="20577"/>
          <ac:graphicFrameMkLst>
            <pc:docMk/>
            <pc:sldMk cId="2855324227" sldId="257"/>
            <ac:graphicFrameMk id="6" creationId="{0F955DCC-462D-431D-BBDE-26F10687D590}"/>
          </ac:graphicFrameMkLst>
        </pc:graphicFrameChg>
      </pc:sldChg>
      <pc:sldChg chg="modSp">
        <pc:chgData name="Thomas Stensitzki" userId="75cafe6b-2f2a-469b-85c4-eec3b9c972ba" providerId="ADAL" clId="{6E7BC4CE-A1B6-E044-AB96-223C5FC8A115}" dt="2022-04-24T18:08:34.807" v="1293" actId="20577"/>
        <pc:sldMkLst>
          <pc:docMk/>
          <pc:sldMk cId="4007670073" sldId="268"/>
        </pc:sldMkLst>
        <pc:spChg chg="mod">
          <ac:chgData name="Thomas Stensitzki" userId="75cafe6b-2f2a-469b-85c4-eec3b9c972ba" providerId="ADAL" clId="{6E7BC4CE-A1B6-E044-AB96-223C5FC8A115}" dt="2022-04-24T18:08:34.807" v="1293" actId="20577"/>
          <ac:spMkLst>
            <pc:docMk/>
            <pc:sldMk cId="4007670073" sldId="268"/>
            <ac:spMk id="5" creationId="{F3459BE7-1731-4733-A912-12977C68CFD6}"/>
          </ac:spMkLst>
        </pc:spChg>
      </pc:sldChg>
      <pc:sldChg chg="del">
        <pc:chgData name="Thomas Stensitzki" userId="75cafe6b-2f2a-469b-85c4-eec3b9c972ba" providerId="ADAL" clId="{6E7BC4CE-A1B6-E044-AB96-223C5FC8A115}" dt="2022-04-24T18:09:29.350" v="1296" actId="2696"/>
        <pc:sldMkLst>
          <pc:docMk/>
          <pc:sldMk cId="53967156" sldId="297"/>
        </pc:sldMkLst>
      </pc:sldChg>
      <pc:sldChg chg="modSp">
        <pc:chgData name="Thomas Stensitzki" userId="75cafe6b-2f2a-469b-85c4-eec3b9c972ba" providerId="ADAL" clId="{6E7BC4CE-A1B6-E044-AB96-223C5FC8A115}" dt="2022-04-24T18:06:19.776" v="1230" actId="113"/>
        <pc:sldMkLst>
          <pc:docMk/>
          <pc:sldMk cId="2680249750" sldId="595"/>
        </pc:sldMkLst>
        <pc:spChg chg="mod">
          <ac:chgData name="Thomas Stensitzki" userId="75cafe6b-2f2a-469b-85c4-eec3b9c972ba" providerId="ADAL" clId="{6E7BC4CE-A1B6-E044-AB96-223C5FC8A115}" dt="2022-04-24T18:06:03.085" v="1226" actId="113"/>
          <ac:spMkLst>
            <pc:docMk/>
            <pc:sldMk cId="2680249750" sldId="595"/>
            <ac:spMk id="6" creationId="{03D53420-11EA-4D1B-9F13-CC90F632184E}"/>
          </ac:spMkLst>
        </pc:spChg>
        <pc:spChg chg="mod">
          <ac:chgData name="Thomas Stensitzki" userId="75cafe6b-2f2a-469b-85c4-eec3b9c972ba" providerId="ADAL" clId="{6E7BC4CE-A1B6-E044-AB96-223C5FC8A115}" dt="2022-04-24T18:06:10.863" v="1228" actId="255"/>
          <ac:spMkLst>
            <pc:docMk/>
            <pc:sldMk cId="2680249750" sldId="595"/>
            <ac:spMk id="7" creationId="{36EC7950-C586-452E-8736-1D139437B0BE}"/>
          </ac:spMkLst>
        </pc:spChg>
        <pc:spChg chg="mod">
          <ac:chgData name="Thomas Stensitzki" userId="75cafe6b-2f2a-469b-85c4-eec3b9c972ba" providerId="ADAL" clId="{6E7BC4CE-A1B6-E044-AB96-223C5FC8A115}" dt="2022-04-24T18:06:19.776" v="1230" actId="113"/>
          <ac:spMkLst>
            <pc:docMk/>
            <pc:sldMk cId="2680249750" sldId="595"/>
            <ac:spMk id="9" creationId="{183E4717-94DF-47D2-9915-B0740BADCA26}"/>
          </ac:spMkLst>
        </pc:spChg>
      </pc:sldChg>
      <pc:sldChg chg="modSp mod modClrScheme chgLayout">
        <pc:chgData name="Thomas Stensitzki" userId="75cafe6b-2f2a-469b-85c4-eec3b9c972ba" providerId="ADAL" clId="{6E7BC4CE-A1B6-E044-AB96-223C5FC8A115}" dt="2022-04-23T13:31:12.477" v="15" actId="1076"/>
        <pc:sldMkLst>
          <pc:docMk/>
          <pc:sldMk cId="1109434383" sldId="596"/>
        </pc:sldMkLst>
        <pc:spChg chg="mod ord">
          <ac:chgData name="Thomas Stensitzki" userId="75cafe6b-2f2a-469b-85c4-eec3b9c972ba" providerId="ADAL" clId="{6E7BC4CE-A1B6-E044-AB96-223C5FC8A115}" dt="2022-04-23T13:31:11.298" v="14" actId="20577"/>
          <ac:spMkLst>
            <pc:docMk/>
            <pc:sldMk cId="1109434383" sldId="596"/>
            <ac:spMk id="4" creationId="{041C0BDF-2374-4ACD-9289-35E2F2C5124D}"/>
          </ac:spMkLst>
        </pc:spChg>
        <pc:spChg chg="mod ord">
          <ac:chgData name="Thomas Stensitzki" userId="75cafe6b-2f2a-469b-85c4-eec3b9c972ba" providerId="ADAL" clId="{6E7BC4CE-A1B6-E044-AB96-223C5FC8A115}" dt="2022-04-23T13:31:12.477" v="15" actId="1076"/>
          <ac:spMkLst>
            <pc:docMk/>
            <pc:sldMk cId="1109434383" sldId="596"/>
            <ac:spMk id="5" creationId="{B1886A4C-E9E4-4111-BFDC-F9784FD52406}"/>
          </ac:spMkLst>
        </pc:spChg>
      </pc:sldChg>
      <pc:sldChg chg="modSp new mod modClrScheme chgLayout">
        <pc:chgData name="Thomas Stensitzki" userId="75cafe6b-2f2a-469b-85c4-eec3b9c972ba" providerId="ADAL" clId="{6E7BC4CE-A1B6-E044-AB96-223C5FC8A115}" dt="2022-04-23T13:35:57.013" v="396" actId="20577"/>
        <pc:sldMkLst>
          <pc:docMk/>
          <pc:sldMk cId="2098288780" sldId="597"/>
        </pc:sldMkLst>
        <pc:spChg chg="mod ord">
          <ac:chgData name="Thomas Stensitzki" userId="75cafe6b-2f2a-469b-85c4-eec3b9c972ba" providerId="ADAL" clId="{6E7BC4CE-A1B6-E044-AB96-223C5FC8A115}" dt="2022-04-23T13:31:43.130" v="38" actId="20577"/>
          <ac:spMkLst>
            <pc:docMk/>
            <pc:sldMk cId="2098288780" sldId="597"/>
            <ac:spMk id="2" creationId="{42DA031A-C25A-9457-35EB-F99DDD69A1A1}"/>
          </ac:spMkLst>
        </pc:spChg>
        <pc:spChg chg="mod ord">
          <ac:chgData name="Thomas Stensitzki" userId="75cafe6b-2f2a-469b-85c4-eec3b9c972ba" providerId="ADAL" clId="{6E7BC4CE-A1B6-E044-AB96-223C5FC8A115}" dt="2022-04-23T13:35:57.013" v="396" actId="20577"/>
          <ac:spMkLst>
            <pc:docMk/>
            <pc:sldMk cId="2098288780" sldId="597"/>
            <ac:spMk id="3" creationId="{26C8DA23-4FF8-3D58-B509-BFFD25A330F7}"/>
          </ac:spMkLst>
        </pc:spChg>
      </pc:sldChg>
      <pc:sldChg chg="modSp new">
        <pc:chgData name="Thomas Stensitzki" userId="75cafe6b-2f2a-469b-85c4-eec3b9c972ba" providerId="ADAL" clId="{6E7BC4CE-A1B6-E044-AB96-223C5FC8A115}" dt="2022-04-23T13:36:46.123" v="424" actId="20577"/>
        <pc:sldMkLst>
          <pc:docMk/>
          <pc:sldMk cId="2122712351" sldId="598"/>
        </pc:sldMkLst>
        <pc:spChg chg="mod">
          <ac:chgData name="Thomas Stensitzki" userId="75cafe6b-2f2a-469b-85c4-eec3b9c972ba" providerId="ADAL" clId="{6E7BC4CE-A1B6-E044-AB96-223C5FC8A115}" dt="2022-04-23T13:36:46.123" v="424" actId="20577"/>
          <ac:spMkLst>
            <pc:docMk/>
            <pc:sldMk cId="2122712351" sldId="598"/>
            <ac:spMk id="2" creationId="{1BC691DD-DCF8-E22A-F993-2C3F954C9BA6}"/>
          </ac:spMkLst>
        </pc:spChg>
      </pc:sldChg>
      <pc:sldChg chg="addSp delSp modSp add del ord">
        <pc:chgData name="Thomas Stensitzki" userId="75cafe6b-2f2a-469b-85c4-eec3b9c972ba" providerId="ADAL" clId="{6E7BC4CE-A1B6-E044-AB96-223C5FC8A115}" dt="2022-04-24T18:04:40.004" v="1225" actId="20577"/>
        <pc:sldMkLst>
          <pc:docMk/>
          <pc:sldMk cId="3219683340" sldId="600"/>
        </pc:sldMkLst>
        <pc:spChg chg="mod">
          <ac:chgData name="Thomas Stensitzki" userId="75cafe6b-2f2a-469b-85c4-eec3b9c972ba" providerId="ADAL" clId="{6E7BC4CE-A1B6-E044-AB96-223C5FC8A115}" dt="2022-04-24T18:01:09.387" v="1156" actId="20577"/>
          <ac:spMkLst>
            <pc:docMk/>
            <pc:sldMk cId="3219683340" sldId="600"/>
            <ac:spMk id="2" creationId="{42DA031A-C25A-9457-35EB-F99DDD69A1A1}"/>
          </ac:spMkLst>
        </pc:spChg>
        <pc:spChg chg="del mod">
          <ac:chgData name="Thomas Stensitzki" userId="75cafe6b-2f2a-469b-85c4-eec3b9c972ba" providerId="ADAL" clId="{6E7BC4CE-A1B6-E044-AB96-223C5FC8A115}" dt="2022-04-24T18:00:06.154" v="1150" actId="478"/>
          <ac:spMkLst>
            <pc:docMk/>
            <pc:sldMk cId="3219683340" sldId="600"/>
            <ac:spMk id="3" creationId="{26C8DA23-4FF8-3D58-B509-BFFD25A330F7}"/>
          </ac:spMkLst>
        </pc:spChg>
        <pc:spChg chg="add del mod">
          <ac:chgData name="Thomas Stensitzki" userId="75cafe6b-2f2a-469b-85c4-eec3b9c972ba" providerId="ADAL" clId="{6E7BC4CE-A1B6-E044-AB96-223C5FC8A115}" dt="2022-04-24T18:00:08.778" v="1151" actId="478"/>
          <ac:spMkLst>
            <pc:docMk/>
            <pc:sldMk cId="3219683340" sldId="600"/>
            <ac:spMk id="5" creationId="{AF05C41D-32C8-3AB4-098C-0BC45CAC0443}"/>
          </ac:spMkLst>
        </pc:spChg>
        <pc:spChg chg="add mod">
          <ac:chgData name="Thomas Stensitzki" userId="75cafe6b-2f2a-469b-85c4-eec3b9c972ba" providerId="ADAL" clId="{6E7BC4CE-A1B6-E044-AB96-223C5FC8A115}" dt="2022-04-24T18:00:55.964" v="1155" actId="17032"/>
          <ac:spMkLst>
            <pc:docMk/>
            <pc:sldMk cId="3219683340" sldId="600"/>
            <ac:spMk id="6" creationId="{B8352C24-DAF7-AA4A-95ED-E9347C155D0F}"/>
          </ac:spMkLst>
        </pc:spChg>
        <pc:spChg chg="add mod">
          <ac:chgData name="Thomas Stensitzki" userId="75cafe6b-2f2a-469b-85c4-eec3b9c972ba" providerId="ADAL" clId="{6E7BC4CE-A1B6-E044-AB96-223C5FC8A115}" dt="2022-04-24T18:03:55.434" v="1181" actId="208"/>
          <ac:spMkLst>
            <pc:docMk/>
            <pc:sldMk cId="3219683340" sldId="600"/>
            <ac:spMk id="7" creationId="{74833D07-425E-D0B9-7DE1-6DDF33012B13}"/>
          </ac:spMkLst>
        </pc:spChg>
        <pc:spChg chg="add mod">
          <ac:chgData name="Thomas Stensitzki" userId="75cafe6b-2f2a-469b-85c4-eec3b9c972ba" providerId="ADAL" clId="{6E7BC4CE-A1B6-E044-AB96-223C5FC8A115}" dt="2022-04-24T18:04:40.004" v="1225" actId="20577"/>
          <ac:spMkLst>
            <pc:docMk/>
            <pc:sldMk cId="3219683340" sldId="600"/>
            <ac:spMk id="9" creationId="{5D009486-2F96-7449-A37B-1EAC2B59D33E}"/>
          </ac:spMkLst>
        </pc:spChg>
      </pc:sldChg>
      <pc:sldChg chg="modSp add">
        <pc:chgData name="Thomas Stensitzki" userId="75cafe6b-2f2a-469b-85c4-eec3b9c972ba" providerId="ADAL" clId="{6E7BC4CE-A1B6-E044-AB96-223C5FC8A115}" dt="2022-04-24T17:32:32.457" v="550" actId="20577"/>
        <pc:sldMkLst>
          <pc:docMk/>
          <pc:sldMk cId="3760544869" sldId="603"/>
        </pc:sldMkLst>
        <pc:spChg chg="mod">
          <ac:chgData name="Thomas Stensitzki" userId="75cafe6b-2f2a-469b-85c4-eec3b9c972ba" providerId="ADAL" clId="{6E7BC4CE-A1B6-E044-AB96-223C5FC8A115}" dt="2022-04-24T17:32:32.457" v="550" actId="20577"/>
          <ac:spMkLst>
            <pc:docMk/>
            <pc:sldMk cId="3760544869" sldId="603"/>
            <ac:spMk id="2" creationId="{42DA031A-C25A-9457-35EB-F99DDD69A1A1}"/>
          </ac:spMkLst>
        </pc:spChg>
      </pc:sldChg>
      <pc:sldChg chg="modSp add">
        <pc:chgData name="Thomas Stensitzki" userId="75cafe6b-2f2a-469b-85c4-eec3b9c972ba" providerId="ADAL" clId="{6E7BC4CE-A1B6-E044-AB96-223C5FC8A115}" dt="2022-04-24T18:01:15.346" v="1157" actId="20577"/>
        <pc:sldMkLst>
          <pc:docMk/>
          <pc:sldMk cId="4098706796" sldId="604"/>
        </pc:sldMkLst>
        <pc:spChg chg="mod">
          <ac:chgData name="Thomas Stensitzki" userId="75cafe6b-2f2a-469b-85c4-eec3b9c972ba" providerId="ADAL" clId="{6E7BC4CE-A1B6-E044-AB96-223C5FC8A115}" dt="2022-04-24T18:01:15.346" v="1157" actId="20577"/>
          <ac:spMkLst>
            <pc:docMk/>
            <pc:sldMk cId="4098706796" sldId="604"/>
            <ac:spMk id="2" creationId="{42DA031A-C25A-9457-35EB-F99DDD69A1A1}"/>
          </ac:spMkLst>
        </pc:spChg>
        <pc:spChg chg="mod">
          <ac:chgData name="Thomas Stensitzki" userId="75cafe6b-2f2a-469b-85c4-eec3b9c972ba" providerId="ADAL" clId="{6E7BC4CE-A1B6-E044-AB96-223C5FC8A115}" dt="2022-04-24T17:40:57.489" v="1143" actId="20577"/>
          <ac:spMkLst>
            <pc:docMk/>
            <pc:sldMk cId="4098706796" sldId="604"/>
            <ac:spMk id="3" creationId="{26C8DA23-4FF8-3D58-B509-BFFD25A330F7}"/>
          </ac:spMkLst>
        </pc:spChg>
      </pc:sldChg>
      <pc:sldChg chg="add del">
        <pc:chgData name="Thomas Stensitzki" userId="75cafe6b-2f2a-469b-85c4-eec3b9c972ba" providerId="ADAL" clId="{6E7BC4CE-A1B6-E044-AB96-223C5FC8A115}" dt="2022-04-24T17:58:36.350" v="1147" actId="2696"/>
        <pc:sldMkLst>
          <pc:docMk/>
          <pc:sldMk cId="681312876" sldId="605"/>
        </pc:sldMkLst>
      </pc:sldChg>
      <pc:sldChg chg="modSp add">
        <pc:chgData name="Thomas Stensitzki" userId="75cafe6b-2f2a-469b-85c4-eec3b9c972ba" providerId="ADAL" clId="{6E7BC4CE-A1B6-E044-AB96-223C5FC8A115}" dt="2022-04-24T18:08:20.579" v="1290" actId="20577"/>
        <pc:sldMkLst>
          <pc:docMk/>
          <pc:sldMk cId="4145245121" sldId="605"/>
        </pc:sldMkLst>
        <pc:spChg chg="mod">
          <ac:chgData name="Thomas Stensitzki" userId="75cafe6b-2f2a-469b-85c4-eec3b9c972ba" providerId="ADAL" clId="{6E7BC4CE-A1B6-E044-AB96-223C5FC8A115}" dt="2022-04-24T18:08:20.579" v="1290" actId="20577"/>
          <ac:spMkLst>
            <pc:docMk/>
            <pc:sldMk cId="4145245121" sldId="605"/>
            <ac:spMk id="4" creationId="{6C908133-7121-4AFA-B3AD-60A9B860C54F}"/>
          </ac:spMkLst>
        </pc:spChg>
      </pc:sldChg>
      <pc:sldChg chg="modSp add ord">
        <pc:chgData name="Thomas Stensitzki" userId="75cafe6b-2f2a-469b-85c4-eec3b9c972ba" providerId="ADAL" clId="{6E7BC4CE-A1B6-E044-AB96-223C5FC8A115}" dt="2022-04-24T18:09:53.301" v="1346" actId="20577"/>
        <pc:sldMkLst>
          <pc:docMk/>
          <pc:sldMk cId="1856989855" sldId="606"/>
        </pc:sldMkLst>
        <pc:spChg chg="mod">
          <ac:chgData name="Thomas Stensitzki" userId="75cafe6b-2f2a-469b-85c4-eec3b9c972ba" providerId="ADAL" clId="{6E7BC4CE-A1B6-E044-AB96-223C5FC8A115}" dt="2022-04-24T18:09:53.301" v="1346" actId="20577"/>
          <ac:spMkLst>
            <pc:docMk/>
            <pc:sldMk cId="1856989855" sldId="606"/>
            <ac:spMk id="5" creationId="{F3459BE7-1731-4733-A912-12977C68CFD6}"/>
          </ac:spMkLst>
        </pc:spChg>
      </pc:sldChg>
    </pc:docChg>
  </pc:docChgLst>
  <pc:docChgLst>
    <pc:chgData name="Thomas Stensitzki" userId="75cafe6b-2f2a-469b-85c4-eec3b9c972ba" providerId="ADAL" clId="{81A95A3F-591B-4915-9F30-386F1902D115}"/>
    <pc:docChg chg="undo custSel addSld delSld modSld sldOrd addSection modSection">
      <pc:chgData name="Thomas Stensitzki" userId="75cafe6b-2f2a-469b-85c4-eec3b9c972ba" providerId="ADAL" clId="{81A95A3F-591B-4915-9F30-386F1902D115}" dt="2022-06-08T12:07:08.400" v="1302"/>
      <pc:docMkLst>
        <pc:docMk/>
      </pc:docMkLst>
      <pc:sldChg chg="modSp mod">
        <pc:chgData name="Thomas Stensitzki" userId="75cafe6b-2f2a-469b-85c4-eec3b9c972ba" providerId="ADAL" clId="{81A95A3F-591B-4915-9F30-386F1902D115}" dt="2022-06-03T06:50:50.178" v="12" actId="20577"/>
        <pc:sldMkLst>
          <pc:docMk/>
          <pc:sldMk cId="671489701" sldId="256"/>
        </pc:sldMkLst>
        <pc:spChg chg="mod">
          <ac:chgData name="Thomas Stensitzki" userId="75cafe6b-2f2a-469b-85c4-eec3b9c972ba" providerId="ADAL" clId="{81A95A3F-591B-4915-9F30-386F1902D115}" dt="2022-06-03T06:50:50.178" v="12" actId="20577"/>
          <ac:spMkLst>
            <pc:docMk/>
            <pc:sldMk cId="671489701" sldId="256"/>
            <ac:spMk id="3" creationId="{CBA95633-B02D-4A15-A8B1-A38E0A70FD27}"/>
          </ac:spMkLst>
        </pc:spChg>
      </pc:sldChg>
      <pc:sldChg chg="addSp delSp modSp mod">
        <pc:chgData name="Thomas Stensitzki" userId="75cafe6b-2f2a-469b-85c4-eec3b9c972ba" providerId="ADAL" clId="{81A95A3F-591B-4915-9F30-386F1902D115}" dt="2022-06-08T11:52:17.145" v="936" actId="6549"/>
        <pc:sldMkLst>
          <pc:docMk/>
          <pc:sldMk cId="2855324227" sldId="257"/>
        </pc:sldMkLst>
        <pc:graphicFrameChg chg="add del mod">
          <ac:chgData name="Thomas Stensitzki" userId="75cafe6b-2f2a-469b-85c4-eec3b9c972ba" providerId="ADAL" clId="{81A95A3F-591B-4915-9F30-386F1902D115}" dt="2022-06-03T06:51:52.448" v="15"/>
          <ac:graphicFrameMkLst>
            <pc:docMk/>
            <pc:sldMk cId="2855324227" sldId="257"/>
            <ac:graphicFrameMk id="3" creationId="{0FDE41B6-4C83-4347-8B81-DD50390DD070}"/>
          </ac:graphicFrameMkLst>
        </pc:graphicFrameChg>
        <pc:graphicFrameChg chg="mod modGraphic">
          <ac:chgData name="Thomas Stensitzki" userId="75cafe6b-2f2a-469b-85c4-eec3b9c972ba" providerId="ADAL" clId="{81A95A3F-591B-4915-9F30-386F1902D115}" dt="2022-06-08T11:52:17.145" v="936" actId="6549"/>
          <ac:graphicFrameMkLst>
            <pc:docMk/>
            <pc:sldMk cId="2855324227" sldId="257"/>
            <ac:graphicFrameMk id="6" creationId="{0F955DCC-462D-431D-BBDE-26F10687D590}"/>
          </ac:graphicFrameMkLst>
        </pc:graphicFrameChg>
      </pc:sldChg>
      <pc:sldChg chg="modSp mod">
        <pc:chgData name="Thomas Stensitzki" userId="75cafe6b-2f2a-469b-85c4-eec3b9c972ba" providerId="ADAL" clId="{81A95A3F-591B-4915-9F30-386F1902D115}" dt="2022-06-03T06:56:53.959" v="92" actId="20577"/>
        <pc:sldMkLst>
          <pc:docMk/>
          <pc:sldMk cId="3332792154" sldId="258"/>
        </pc:sldMkLst>
        <pc:spChg chg="mod">
          <ac:chgData name="Thomas Stensitzki" userId="75cafe6b-2f2a-469b-85c4-eec3b9c972ba" providerId="ADAL" clId="{81A95A3F-591B-4915-9F30-386F1902D115}" dt="2022-06-03T06:56:53.959" v="92" actId="20577"/>
          <ac:spMkLst>
            <pc:docMk/>
            <pc:sldMk cId="3332792154" sldId="258"/>
            <ac:spMk id="3" creationId="{3A5A44EB-7FB9-473A-8ED3-C49DDD2E65AB}"/>
          </ac:spMkLst>
        </pc:spChg>
      </pc:sldChg>
      <pc:sldChg chg="modSp mod">
        <pc:chgData name="Thomas Stensitzki" userId="75cafe6b-2f2a-469b-85c4-eec3b9c972ba" providerId="ADAL" clId="{81A95A3F-591B-4915-9F30-386F1902D115}" dt="2022-06-03T06:55:37.696" v="42" actId="20577"/>
        <pc:sldMkLst>
          <pc:docMk/>
          <pc:sldMk cId="2698998357" sldId="260"/>
        </pc:sldMkLst>
        <pc:spChg chg="mod">
          <ac:chgData name="Thomas Stensitzki" userId="75cafe6b-2f2a-469b-85c4-eec3b9c972ba" providerId="ADAL" clId="{81A95A3F-591B-4915-9F30-386F1902D115}" dt="2022-06-03T06:52:37.437" v="22"/>
          <ac:spMkLst>
            <pc:docMk/>
            <pc:sldMk cId="2698998357" sldId="260"/>
            <ac:spMk id="4" creationId="{F3A15CBD-C746-44A3-A4F0-4898CE2F02E6}"/>
          </ac:spMkLst>
        </pc:spChg>
        <pc:spChg chg="mod">
          <ac:chgData name="Thomas Stensitzki" userId="75cafe6b-2f2a-469b-85c4-eec3b9c972ba" providerId="ADAL" clId="{81A95A3F-591B-4915-9F30-386F1902D115}" dt="2022-06-03T06:55:37.696" v="42" actId="20577"/>
          <ac:spMkLst>
            <pc:docMk/>
            <pc:sldMk cId="2698998357" sldId="260"/>
            <ac:spMk id="5" creationId="{F3459BE7-1731-4733-A912-12977C68CFD6}"/>
          </ac:spMkLst>
        </pc:spChg>
      </pc:sldChg>
      <pc:sldChg chg="modSp add mod">
        <pc:chgData name="Thomas Stensitzki" userId="75cafe6b-2f2a-469b-85c4-eec3b9c972ba" providerId="ADAL" clId="{81A95A3F-591B-4915-9F30-386F1902D115}" dt="2022-06-03T08:07:25.694" v="98" actId="6549"/>
        <pc:sldMkLst>
          <pc:docMk/>
          <pc:sldMk cId="4007670073" sldId="268"/>
        </pc:sldMkLst>
        <pc:spChg chg="mod">
          <ac:chgData name="Thomas Stensitzki" userId="75cafe6b-2f2a-469b-85c4-eec3b9c972ba" providerId="ADAL" clId="{81A95A3F-591B-4915-9F30-386F1902D115}" dt="2022-06-03T08:07:25.694" v="98" actId="6549"/>
          <ac:spMkLst>
            <pc:docMk/>
            <pc:sldMk cId="4007670073" sldId="268"/>
            <ac:spMk id="5" creationId="{F3459BE7-1731-4733-A912-12977C68CFD6}"/>
          </ac:spMkLst>
        </pc:spChg>
      </pc:sldChg>
      <pc:sldChg chg="modSp mod modShow">
        <pc:chgData name="Thomas Stensitzki" userId="75cafe6b-2f2a-469b-85c4-eec3b9c972ba" providerId="ADAL" clId="{81A95A3F-591B-4915-9F30-386F1902D115}" dt="2022-06-08T09:48:57.384" v="729" actId="729"/>
        <pc:sldMkLst>
          <pc:docMk/>
          <pc:sldMk cId="2721051844" sldId="269"/>
        </pc:sldMkLst>
        <pc:spChg chg="mod">
          <ac:chgData name="Thomas Stensitzki" userId="75cafe6b-2f2a-469b-85c4-eec3b9c972ba" providerId="ADAL" clId="{81A95A3F-591B-4915-9F30-386F1902D115}" dt="2022-06-08T09:48:41.339" v="728" actId="6549"/>
          <ac:spMkLst>
            <pc:docMk/>
            <pc:sldMk cId="2721051844" sldId="269"/>
            <ac:spMk id="5" creationId="{C24DACB5-1BEC-4C86-9652-BAFD8DE56FEF}"/>
          </ac:spMkLst>
        </pc:spChg>
      </pc:sldChg>
      <pc:sldChg chg="del">
        <pc:chgData name="Thomas Stensitzki" userId="75cafe6b-2f2a-469b-85c4-eec3b9c972ba" providerId="ADAL" clId="{81A95A3F-591B-4915-9F30-386F1902D115}" dt="2022-06-08T11:51:42.055" v="921" actId="2696"/>
        <pc:sldMkLst>
          <pc:docMk/>
          <pc:sldMk cId="726195275" sldId="313"/>
        </pc:sldMkLst>
      </pc:sldChg>
      <pc:sldChg chg="modSp add mod">
        <pc:chgData name="Thomas Stensitzki" userId="75cafe6b-2f2a-469b-85c4-eec3b9c972ba" providerId="ADAL" clId="{81A95A3F-591B-4915-9F30-386F1902D115}" dt="2022-06-08T11:52:31.527" v="938" actId="14100"/>
        <pc:sldMkLst>
          <pc:docMk/>
          <pc:sldMk cId="2227487991" sldId="378"/>
        </pc:sldMkLst>
        <pc:spChg chg="mod">
          <ac:chgData name="Thomas Stensitzki" userId="75cafe6b-2f2a-469b-85c4-eec3b9c972ba" providerId="ADAL" clId="{81A95A3F-591B-4915-9F30-386F1902D115}" dt="2022-06-08T11:52:31.527" v="938" actId="14100"/>
          <ac:spMkLst>
            <pc:docMk/>
            <pc:sldMk cId="2227487991" sldId="378"/>
            <ac:spMk id="2" creationId="{909DC09D-B9A6-4493-9A72-1CA7ECB1F5CA}"/>
          </ac:spMkLst>
        </pc:spChg>
        <pc:spChg chg="mod">
          <ac:chgData name="Thomas Stensitzki" userId="75cafe6b-2f2a-469b-85c4-eec3b9c972ba" providerId="ADAL" clId="{81A95A3F-591B-4915-9F30-386F1902D115}" dt="2022-06-03T11:39:31.534" v="230"/>
          <ac:spMkLst>
            <pc:docMk/>
            <pc:sldMk cId="2227487991" sldId="378"/>
            <ac:spMk id="5" creationId="{C24DACB5-1BEC-4C86-9652-BAFD8DE56FEF}"/>
          </ac:spMkLst>
        </pc:spChg>
      </pc:sldChg>
      <pc:sldChg chg="modSp add mod">
        <pc:chgData name="Thomas Stensitzki" userId="75cafe6b-2f2a-469b-85c4-eec3b9c972ba" providerId="ADAL" clId="{81A95A3F-591B-4915-9F30-386F1902D115}" dt="2022-06-08T12:01:00.068" v="1223" actId="14100"/>
        <pc:sldMkLst>
          <pc:docMk/>
          <pc:sldMk cId="3797754622" sldId="515"/>
        </pc:sldMkLst>
        <pc:spChg chg="mod">
          <ac:chgData name="Thomas Stensitzki" userId="75cafe6b-2f2a-469b-85c4-eec3b9c972ba" providerId="ADAL" clId="{81A95A3F-591B-4915-9F30-386F1902D115}" dt="2022-06-08T12:01:00.068" v="1223" actId="14100"/>
          <ac:spMkLst>
            <pc:docMk/>
            <pc:sldMk cId="3797754622" sldId="515"/>
            <ac:spMk id="2" creationId="{909DC09D-B9A6-4493-9A72-1CA7ECB1F5CA}"/>
          </ac:spMkLst>
        </pc:spChg>
        <pc:spChg chg="mod">
          <ac:chgData name="Thomas Stensitzki" userId="75cafe6b-2f2a-469b-85c4-eec3b9c972ba" providerId="ADAL" clId="{81A95A3F-591B-4915-9F30-386F1902D115}" dt="2022-06-08T11:53:45.243" v="945" actId="108"/>
          <ac:spMkLst>
            <pc:docMk/>
            <pc:sldMk cId="3797754622" sldId="515"/>
            <ac:spMk id="5" creationId="{C24DACB5-1BEC-4C86-9652-BAFD8DE56FEF}"/>
          </ac:spMkLst>
        </pc:spChg>
      </pc:sldChg>
      <pc:sldChg chg="modSp mod modShow">
        <pc:chgData name="Thomas Stensitzki" userId="75cafe6b-2f2a-469b-85c4-eec3b9c972ba" providerId="ADAL" clId="{81A95A3F-591B-4915-9F30-386F1902D115}" dt="2022-06-08T09:55:01.520" v="920" actId="6549"/>
        <pc:sldMkLst>
          <pc:docMk/>
          <pc:sldMk cId="2791634409" sldId="560"/>
        </pc:sldMkLst>
        <pc:spChg chg="mod">
          <ac:chgData name="Thomas Stensitzki" userId="75cafe6b-2f2a-469b-85c4-eec3b9c972ba" providerId="ADAL" clId="{81A95A3F-591B-4915-9F30-386F1902D115}" dt="2022-06-08T09:55:01.520" v="920" actId="6549"/>
          <ac:spMkLst>
            <pc:docMk/>
            <pc:sldMk cId="2791634409" sldId="560"/>
            <ac:spMk id="5" creationId="{E4B561B6-C0CF-43D8-8BC7-F305B96C47C8}"/>
          </ac:spMkLst>
        </pc:spChg>
      </pc:sldChg>
      <pc:sldChg chg="modSp mod">
        <pc:chgData name="Thomas Stensitzki" userId="75cafe6b-2f2a-469b-85c4-eec3b9c972ba" providerId="ADAL" clId="{81A95A3F-591B-4915-9F30-386F1902D115}" dt="2022-06-08T09:54:34.169" v="918" actId="2165"/>
        <pc:sldMkLst>
          <pc:docMk/>
          <pc:sldMk cId="1728515471" sldId="561"/>
        </pc:sldMkLst>
        <pc:graphicFrameChg chg="modGraphic">
          <ac:chgData name="Thomas Stensitzki" userId="75cafe6b-2f2a-469b-85c4-eec3b9c972ba" providerId="ADAL" clId="{81A95A3F-591B-4915-9F30-386F1902D115}" dt="2022-06-08T09:54:34.169" v="918" actId="2165"/>
          <ac:graphicFrameMkLst>
            <pc:docMk/>
            <pc:sldMk cId="1728515471" sldId="561"/>
            <ac:graphicFrameMk id="4" creationId="{55EDB790-67BC-42E5-B64A-5647620B8383}"/>
          </ac:graphicFrameMkLst>
        </pc:graphicFrameChg>
      </pc:sldChg>
      <pc:sldChg chg="addSp delSp modSp add mod modAnim">
        <pc:chgData name="Thomas Stensitzki" userId="75cafe6b-2f2a-469b-85c4-eec3b9c972ba" providerId="ADAL" clId="{81A95A3F-591B-4915-9F30-386F1902D115}" dt="2022-06-08T12:06:23.419" v="1287"/>
        <pc:sldMkLst>
          <pc:docMk/>
          <pc:sldMk cId="4104137776" sldId="567"/>
        </pc:sldMkLst>
        <pc:spChg chg="mod">
          <ac:chgData name="Thomas Stensitzki" userId="75cafe6b-2f2a-469b-85c4-eec3b9c972ba" providerId="ADAL" clId="{81A95A3F-591B-4915-9F30-386F1902D115}" dt="2022-06-08T09:28:51.060" v="508" actId="20577"/>
          <ac:spMkLst>
            <pc:docMk/>
            <pc:sldMk cId="4104137776" sldId="567"/>
            <ac:spMk id="2" creationId="{EC46AD28-746E-4246-884F-4DAE24C62042}"/>
          </ac:spMkLst>
        </pc:spChg>
        <pc:spChg chg="del">
          <ac:chgData name="Thomas Stensitzki" userId="75cafe6b-2f2a-469b-85c4-eec3b9c972ba" providerId="ADAL" clId="{81A95A3F-591B-4915-9F30-386F1902D115}" dt="2022-06-08T09:27:38.782" v="489" actId="478"/>
          <ac:spMkLst>
            <pc:docMk/>
            <pc:sldMk cId="4104137776" sldId="567"/>
            <ac:spMk id="3" creationId="{4B4B1B02-433C-4551-A25C-9193BE90D3D9}"/>
          </ac:spMkLst>
        </pc:spChg>
        <pc:spChg chg="add del mod">
          <ac:chgData name="Thomas Stensitzki" userId="75cafe6b-2f2a-469b-85c4-eec3b9c972ba" providerId="ADAL" clId="{81A95A3F-591B-4915-9F30-386F1902D115}" dt="2022-06-08T09:27:40.389" v="490" actId="478"/>
          <ac:spMkLst>
            <pc:docMk/>
            <pc:sldMk cId="4104137776" sldId="567"/>
            <ac:spMk id="5" creationId="{48C297EC-2B9E-4333-A9F4-8BF60106481A}"/>
          </ac:spMkLst>
        </pc:spChg>
        <pc:picChg chg="add mod">
          <ac:chgData name="Thomas Stensitzki" userId="75cafe6b-2f2a-469b-85c4-eec3b9c972ba" providerId="ADAL" clId="{81A95A3F-591B-4915-9F30-386F1902D115}" dt="2022-06-08T09:27:57.597" v="494" actId="1440"/>
          <ac:picMkLst>
            <pc:docMk/>
            <pc:sldMk cId="4104137776" sldId="567"/>
            <ac:picMk id="6146" creationId="{BEB228D0-D6CB-482E-981C-8BBE1B427912}"/>
          </ac:picMkLst>
        </pc:picChg>
        <pc:picChg chg="add mod">
          <ac:chgData name="Thomas Stensitzki" userId="75cafe6b-2f2a-469b-85c4-eec3b9c972ba" providerId="ADAL" clId="{81A95A3F-591B-4915-9F30-386F1902D115}" dt="2022-06-08T09:28:28.791" v="500" actId="1440"/>
          <ac:picMkLst>
            <pc:docMk/>
            <pc:sldMk cId="4104137776" sldId="567"/>
            <ac:picMk id="6148" creationId="{C73D027B-CA10-4632-9BCD-2A04C1CA1660}"/>
          </ac:picMkLst>
        </pc:picChg>
      </pc:sldChg>
      <pc:sldChg chg="addSp delSp modSp add mod">
        <pc:chgData name="Thomas Stensitzki" userId="75cafe6b-2f2a-469b-85c4-eec3b9c972ba" providerId="ADAL" clId="{81A95A3F-591B-4915-9F30-386F1902D115}" dt="2022-06-03T11:30:37.006" v="156" actId="1440"/>
        <pc:sldMkLst>
          <pc:docMk/>
          <pc:sldMk cId="2374589673" sldId="568"/>
        </pc:sldMkLst>
        <pc:spChg chg="mod">
          <ac:chgData name="Thomas Stensitzki" userId="75cafe6b-2f2a-469b-85c4-eec3b9c972ba" providerId="ADAL" clId="{81A95A3F-591B-4915-9F30-386F1902D115}" dt="2022-06-03T11:29:35.772" v="144"/>
          <ac:spMkLst>
            <pc:docMk/>
            <pc:sldMk cId="2374589673" sldId="568"/>
            <ac:spMk id="2" creationId="{6A814F1C-A68B-4C48-BFC7-E0C8475DD978}"/>
          </ac:spMkLst>
        </pc:spChg>
        <pc:spChg chg="del">
          <ac:chgData name="Thomas Stensitzki" userId="75cafe6b-2f2a-469b-85c4-eec3b9c972ba" providerId="ADAL" clId="{81A95A3F-591B-4915-9F30-386F1902D115}" dt="2022-06-03T11:29:51.567" v="147" actId="478"/>
          <ac:spMkLst>
            <pc:docMk/>
            <pc:sldMk cId="2374589673" sldId="568"/>
            <ac:spMk id="3" creationId="{4FF3BEF0-B65A-4D8F-9E68-52DE5DDDED8D}"/>
          </ac:spMkLst>
        </pc:spChg>
        <pc:spChg chg="add del mod">
          <ac:chgData name="Thomas Stensitzki" userId="75cafe6b-2f2a-469b-85c4-eec3b9c972ba" providerId="ADAL" clId="{81A95A3F-591B-4915-9F30-386F1902D115}" dt="2022-06-03T11:29:55.779" v="148" actId="478"/>
          <ac:spMkLst>
            <pc:docMk/>
            <pc:sldMk cId="2374589673" sldId="568"/>
            <ac:spMk id="5" creationId="{F79B5E16-C6BF-4590-87B9-58851FA321EE}"/>
          </ac:spMkLst>
        </pc:spChg>
        <pc:spChg chg="add del">
          <ac:chgData name="Thomas Stensitzki" userId="75cafe6b-2f2a-469b-85c4-eec3b9c972ba" providerId="ADAL" clId="{81A95A3F-591B-4915-9F30-386F1902D115}" dt="2022-06-03T11:30:06.252" v="150" actId="22"/>
          <ac:spMkLst>
            <pc:docMk/>
            <pc:sldMk cId="2374589673" sldId="568"/>
            <ac:spMk id="7" creationId="{0651B3DC-AA07-49A2-927C-68EFF9647093}"/>
          </ac:spMkLst>
        </pc:spChg>
        <pc:spChg chg="add del">
          <ac:chgData name="Thomas Stensitzki" userId="75cafe6b-2f2a-469b-85c4-eec3b9c972ba" providerId="ADAL" clId="{81A95A3F-591B-4915-9F30-386F1902D115}" dt="2022-06-03T11:30:08.929" v="152" actId="22"/>
          <ac:spMkLst>
            <pc:docMk/>
            <pc:sldMk cId="2374589673" sldId="568"/>
            <ac:spMk id="9" creationId="{9610EA3F-6549-43B0-B568-48C5F46C30EC}"/>
          </ac:spMkLst>
        </pc:spChg>
        <pc:picChg chg="add mod">
          <ac:chgData name="Thomas Stensitzki" userId="75cafe6b-2f2a-469b-85c4-eec3b9c972ba" providerId="ADAL" clId="{81A95A3F-591B-4915-9F30-386F1902D115}" dt="2022-06-03T11:30:37.006" v="156" actId="1440"/>
          <ac:picMkLst>
            <pc:docMk/>
            <pc:sldMk cId="2374589673" sldId="568"/>
            <ac:picMk id="1026" creationId="{6FE7E3D1-09D6-45A9-838F-43916C75E2D9}"/>
          </ac:picMkLst>
        </pc:picChg>
      </pc:sldChg>
      <pc:sldChg chg="del">
        <pc:chgData name="Thomas Stensitzki" userId="75cafe6b-2f2a-469b-85c4-eec3b9c972ba" providerId="ADAL" clId="{81A95A3F-591B-4915-9F30-386F1902D115}" dt="2022-06-03T06:55:47.692" v="43" actId="47"/>
        <pc:sldMkLst>
          <pc:docMk/>
          <pc:sldMk cId="2363331893" sldId="591"/>
        </pc:sldMkLst>
      </pc:sldChg>
      <pc:sldChg chg="del">
        <pc:chgData name="Thomas Stensitzki" userId="75cafe6b-2f2a-469b-85c4-eec3b9c972ba" providerId="ADAL" clId="{81A95A3F-591B-4915-9F30-386F1902D115}" dt="2022-06-03T06:55:47.692" v="43" actId="47"/>
        <pc:sldMkLst>
          <pc:docMk/>
          <pc:sldMk cId="3853557247" sldId="592"/>
        </pc:sldMkLst>
      </pc:sldChg>
      <pc:sldChg chg="del">
        <pc:chgData name="Thomas Stensitzki" userId="75cafe6b-2f2a-469b-85c4-eec3b9c972ba" providerId="ADAL" clId="{81A95A3F-591B-4915-9F30-386F1902D115}" dt="2022-06-03T06:55:47.692" v="43" actId="47"/>
        <pc:sldMkLst>
          <pc:docMk/>
          <pc:sldMk cId="2298534792" sldId="593"/>
        </pc:sldMkLst>
      </pc:sldChg>
      <pc:sldChg chg="del">
        <pc:chgData name="Thomas Stensitzki" userId="75cafe6b-2f2a-469b-85c4-eec3b9c972ba" providerId="ADAL" clId="{81A95A3F-591B-4915-9F30-386F1902D115}" dt="2022-06-03T06:55:47.692" v="43" actId="47"/>
        <pc:sldMkLst>
          <pc:docMk/>
          <pc:sldMk cId="166762484" sldId="594"/>
        </pc:sldMkLst>
      </pc:sldChg>
      <pc:sldChg chg="del">
        <pc:chgData name="Thomas Stensitzki" userId="75cafe6b-2f2a-469b-85c4-eec3b9c972ba" providerId="ADAL" clId="{81A95A3F-591B-4915-9F30-386F1902D115}" dt="2022-06-03T06:55:47.692" v="43" actId="47"/>
        <pc:sldMkLst>
          <pc:docMk/>
          <pc:sldMk cId="2680249750" sldId="595"/>
        </pc:sldMkLst>
      </pc:sldChg>
      <pc:sldChg chg="del">
        <pc:chgData name="Thomas Stensitzki" userId="75cafe6b-2f2a-469b-85c4-eec3b9c972ba" providerId="ADAL" clId="{81A95A3F-591B-4915-9F30-386F1902D115}" dt="2022-06-03T06:55:47.692" v="43" actId="47"/>
        <pc:sldMkLst>
          <pc:docMk/>
          <pc:sldMk cId="1109434383" sldId="596"/>
        </pc:sldMkLst>
      </pc:sldChg>
      <pc:sldChg chg="del">
        <pc:chgData name="Thomas Stensitzki" userId="75cafe6b-2f2a-469b-85c4-eec3b9c972ba" providerId="ADAL" clId="{81A95A3F-591B-4915-9F30-386F1902D115}" dt="2022-06-03T06:55:47.692" v="43" actId="47"/>
        <pc:sldMkLst>
          <pc:docMk/>
          <pc:sldMk cId="2098288780" sldId="597"/>
        </pc:sldMkLst>
      </pc:sldChg>
      <pc:sldChg chg="del">
        <pc:chgData name="Thomas Stensitzki" userId="75cafe6b-2f2a-469b-85c4-eec3b9c972ba" providerId="ADAL" clId="{81A95A3F-591B-4915-9F30-386F1902D115}" dt="2022-06-03T06:55:47.692" v="43" actId="47"/>
        <pc:sldMkLst>
          <pc:docMk/>
          <pc:sldMk cId="2122712351" sldId="598"/>
        </pc:sldMkLst>
      </pc:sldChg>
      <pc:sldChg chg="del">
        <pc:chgData name="Thomas Stensitzki" userId="75cafe6b-2f2a-469b-85c4-eec3b9c972ba" providerId="ADAL" clId="{81A95A3F-591B-4915-9F30-386F1902D115}" dt="2022-06-03T06:55:47.692" v="43" actId="47"/>
        <pc:sldMkLst>
          <pc:docMk/>
          <pc:sldMk cId="1914820320" sldId="599"/>
        </pc:sldMkLst>
      </pc:sldChg>
      <pc:sldChg chg="del">
        <pc:chgData name="Thomas Stensitzki" userId="75cafe6b-2f2a-469b-85c4-eec3b9c972ba" providerId="ADAL" clId="{81A95A3F-591B-4915-9F30-386F1902D115}" dt="2022-06-03T06:55:47.692" v="43" actId="47"/>
        <pc:sldMkLst>
          <pc:docMk/>
          <pc:sldMk cId="3219683340" sldId="600"/>
        </pc:sldMkLst>
      </pc:sldChg>
      <pc:sldChg chg="del">
        <pc:chgData name="Thomas Stensitzki" userId="75cafe6b-2f2a-469b-85c4-eec3b9c972ba" providerId="ADAL" clId="{81A95A3F-591B-4915-9F30-386F1902D115}" dt="2022-06-03T06:55:47.692" v="43" actId="47"/>
        <pc:sldMkLst>
          <pc:docMk/>
          <pc:sldMk cId="1699378225" sldId="601"/>
        </pc:sldMkLst>
      </pc:sldChg>
      <pc:sldChg chg="del">
        <pc:chgData name="Thomas Stensitzki" userId="75cafe6b-2f2a-469b-85c4-eec3b9c972ba" providerId="ADAL" clId="{81A95A3F-591B-4915-9F30-386F1902D115}" dt="2022-06-03T06:55:47.692" v="43" actId="47"/>
        <pc:sldMkLst>
          <pc:docMk/>
          <pc:sldMk cId="131291966" sldId="602"/>
        </pc:sldMkLst>
      </pc:sldChg>
      <pc:sldChg chg="del">
        <pc:chgData name="Thomas Stensitzki" userId="75cafe6b-2f2a-469b-85c4-eec3b9c972ba" providerId="ADAL" clId="{81A95A3F-591B-4915-9F30-386F1902D115}" dt="2022-06-03T06:55:47.692" v="43" actId="47"/>
        <pc:sldMkLst>
          <pc:docMk/>
          <pc:sldMk cId="3760544869" sldId="603"/>
        </pc:sldMkLst>
      </pc:sldChg>
      <pc:sldChg chg="del">
        <pc:chgData name="Thomas Stensitzki" userId="75cafe6b-2f2a-469b-85c4-eec3b9c972ba" providerId="ADAL" clId="{81A95A3F-591B-4915-9F30-386F1902D115}" dt="2022-06-03T06:55:47.692" v="43" actId="47"/>
        <pc:sldMkLst>
          <pc:docMk/>
          <pc:sldMk cId="4098706796" sldId="604"/>
        </pc:sldMkLst>
      </pc:sldChg>
      <pc:sldChg chg="del">
        <pc:chgData name="Thomas Stensitzki" userId="75cafe6b-2f2a-469b-85c4-eec3b9c972ba" providerId="ADAL" clId="{81A95A3F-591B-4915-9F30-386F1902D115}" dt="2022-06-03T06:55:47.692" v="43" actId="47"/>
        <pc:sldMkLst>
          <pc:docMk/>
          <pc:sldMk cId="4145245121" sldId="605"/>
        </pc:sldMkLst>
      </pc:sldChg>
      <pc:sldChg chg="modSp mod ord modShow">
        <pc:chgData name="Thomas Stensitzki" userId="75cafe6b-2f2a-469b-85c4-eec3b9c972ba" providerId="ADAL" clId="{81A95A3F-591B-4915-9F30-386F1902D115}" dt="2022-06-03T08:08:13.814" v="102" actId="729"/>
        <pc:sldMkLst>
          <pc:docMk/>
          <pc:sldMk cId="1856989855" sldId="606"/>
        </pc:sldMkLst>
        <pc:spChg chg="mod">
          <ac:chgData name="Thomas Stensitzki" userId="75cafe6b-2f2a-469b-85c4-eec3b9c972ba" providerId="ADAL" clId="{81A95A3F-591B-4915-9F30-386F1902D115}" dt="2022-06-03T06:56:00.809" v="49" actId="20577"/>
          <ac:spMkLst>
            <pc:docMk/>
            <pc:sldMk cId="1856989855" sldId="606"/>
            <ac:spMk id="4" creationId="{F3A15CBD-C746-44A3-A4F0-4898CE2F02E6}"/>
          </ac:spMkLst>
        </pc:spChg>
        <pc:spChg chg="mod">
          <ac:chgData name="Thomas Stensitzki" userId="75cafe6b-2f2a-469b-85c4-eec3b9c972ba" providerId="ADAL" clId="{81A95A3F-591B-4915-9F30-386F1902D115}" dt="2022-06-03T06:56:08.400" v="58" actId="20577"/>
          <ac:spMkLst>
            <pc:docMk/>
            <pc:sldMk cId="1856989855" sldId="606"/>
            <ac:spMk id="5" creationId="{F3459BE7-1731-4733-A912-12977C68CFD6}"/>
          </ac:spMkLst>
        </pc:spChg>
      </pc:sldChg>
      <pc:sldChg chg="delSp new mod setBg modClrScheme chgLayout">
        <pc:chgData name="Thomas Stensitzki" userId="75cafe6b-2f2a-469b-85c4-eec3b9c972ba" providerId="ADAL" clId="{81A95A3F-591B-4915-9F30-386F1902D115}" dt="2022-06-03T08:08:51.541" v="105"/>
        <pc:sldMkLst>
          <pc:docMk/>
          <pc:sldMk cId="1051205786" sldId="607"/>
        </pc:sldMkLst>
        <pc:spChg chg="del">
          <ac:chgData name="Thomas Stensitzki" userId="75cafe6b-2f2a-469b-85c4-eec3b9c972ba" providerId="ADAL" clId="{81A95A3F-591B-4915-9F30-386F1902D115}" dt="2022-06-03T08:08:34.030" v="104" actId="700"/>
          <ac:spMkLst>
            <pc:docMk/>
            <pc:sldMk cId="1051205786" sldId="607"/>
            <ac:spMk id="2" creationId="{D0285D58-6AFE-42DB-9946-597F2E228E08}"/>
          </ac:spMkLst>
        </pc:spChg>
        <pc:spChg chg="del">
          <ac:chgData name="Thomas Stensitzki" userId="75cafe6b-2f2a-469b-85c4-eec3b9c972ba" providerId="ADAL" clId="{81A95A3F-591B-4915-9F30-386F1902D115}" dt="2022-06-03T08:08:34.030" v="104" actId="700"/>
          <ac:spMkLst>
            <pc:docMk/>
            <pc:sldMk cId="1051205786" sldId="607"/>
            <ac:spMk id="3" creationId="{6F2033C4-8B31-4F8B-A36D-3EEAB5A9E84B}"/>
          </ac:spMkLst>
        </pc:spChg>
      </pc:sldChg>
      <pc:sldChg chg="del">
        <pc:chgData name="Thomas Stensitzki" userId="75cafe6b-2f2a-469b-85c4-eec3b9c972ba" providerId="ADAL" clId="{81A95A3F-591B-4915-9F30-386F1902D115}" dt="2022-06-03T06:55:47.692" v="43" actId="47"/>
        <pc:sldMkLst>
          <pc:docMk/>
          <pc:sldMk cId="2410402961" sldId="607"/>
        </pc:sldMkLst>
      </pc:sldChg>
      <pc:sldChg chg="addSp modSp add mod modClrScheme chgLayout">
        <pc:chgData name="Thomas Stensitzki" userId="75cafe6b-2f2a-469b-85c4-eec3b9c972ba" providerId="ADAL" clId="{81A95A3F-591B-4915-9F30-386F1902D115}" dt="2022-06-03T11:37:24.781" v="223" actId="113"/>
        <pc:sldMkLst>
          <pc:docMk/>
          <pc:sldMk cId="1133784921" sldId="608"/>
        </pc:sldMkLst>
        <pc:spChg chg="mod ord">
          <ac:chgData name="Thomas Stensitzki" userId="75cafe6b-2f2a-469b-85c4-eec3b9c972ba" providerId="ADAL" clId="{81A95A3F-591B-4915-9F30-386F1902D115}" dt="2022-06-03T11:37:03.975" v="218" actId="700"/>
          <ac:spMkLst>
            <pc:docMk/>
            <pc:sldMk cId="1133784921" sldId="608"/>
            <ac:spMk id="2" creationId="{6A814F1C-A68B-4C48-BFC7-E0C8475DD978}"/>
          </ac:spMkLst>
        </pc:spChg>
        <pc:spChg chg="mod ord">
          <ac:chgData name="Thomas Stensitzki" userId="75cafe6b-2f2a-469b-85c4-eec3b9c972ba" providerId="ADAL" clId="{81A95A3F-591B-4915-9F30-386F1902D115}" dt="2022-06-03T11:37:22.597" v="222" actId="113"/>
          <ac:spMkLst>
            <pc:docMk/>
            <pc:sldMk cId="1133784921" sldId="608"/>
            <ac:spMk id="3" creationId="{4FF3BEF0-B65A-4D8F-9E68-52DE5DDDED8D}"/>
          </ac:spMkLst>
        </pc:spChg>
        <pc:spChg chg="add mod ord">
          <ac:chgData name="Thomas Stensitzki" userId="75cafe6b-2f2a-469b-85c4-eec3b9c972ba" providerId="ADAL" clId="{81A95A3F-591B-4915-9F30-386F1902D115}" dt="2022-06-03T11:37:24.781" v="223" actId="113"/>
          <ac:spMkLst>
            <pc:docMk/>
            <pc:sldMk cId="1133784921" sldId="608"/>
            <ac:spMk id="4" creationId="{A0750C0A-B9C2-4DE9-942B-7701A11CD55C}"/>
          </ac:spMkLst>
        </pc:spChg>
      </pc:sldChg>
      <pc:sldChg chg="addSp delSp modSp new mod modNotesTx">
        <pc:chgData name="Thomas Stensitzki" userId="75cafe6b-2f2a-469b-85c4-eec3b9c972ba" providerId="ADAL" clId="{81A95A3F-591B-4915-9F30-386F1902D115}" dt="2022-06-03T11:32:23.977" v="168" actId="20577"/>
        <pc:sldMkLst>
          <pc:docMk/>
          <pc:sldMk cId="194201490" sldId="609"/>
        </pc:sldMkLst>
        <pc:spChg chg="mod">
          <ac:chgData name="Thomas Stensitzki" userId="75cafe6b-2f2a-469b-85c4-eec3b9c972ba" providerId="ADAL" clId="{81A95A3F-591B-4915-9F30-386F1902D115}" dt="2022-06-03T11:31:27.442" v="160"/>
          <ac:spMkLst>
            <pc:docMk/>
            <pc:sldMk cId="194201490" sldId="609"/>
            <ac:spMk id="2" creationId="{693BA138-EC57-4528-958B-434CE6DBB9CF}"/>
          </ac:spMkLst>
        </pc:spChg>
        <pc:picChg chg="add del">
          <ac:chgData name="Thomas Stensitzki" userId="75cafe6b-2f2a-469b-85c4-eec3b9c972ba" providerId="ADAL" clId="{81A95A3F-591B-4915-9F30-386F1902D115}" dt="2022-06-03T11:31:20.411" v="159"/>
          <ac:picMkLst>
            <pc:docMk/>
            <pc:sldMk cId="194201490" sldId="609"/>
            <ac:picMk id="2050" creationId="{14099719-B5ED-4364-AF7D-AE44FF30492B}"/>
          </ac:picMkLst>
        </pc:picChg>
        <pc:picChg chg="add mod">
          <ac:chgData name="Thomas Stensitzki" userId="75cafe6b-2f2a-469b-85c4-eec3b9c972ba" providerId="ADAL" clId="{81A95A3F-591B-4915-9F30-386F1902D115}" dt="2022-06-03T11:32:04.488" v="166" actId="1440"/>
          <ac:picMkLst>
            <pc:docMk/>
            <pc:sldMk cId="194201490" sldId="609"/>
            <ac:picMk id="2052" creationId="{9C95C39C-F5E5-4568-9B95-B8ABA61C8713}"/>
          </ac:picMkLst>
        </pc:picChg>
      </pc:sldChg>
      <pc:sldChg chg="addSp modSp new mod modNotesTx">
        <pc:chgData name="Thomas Stensitzki" userId="75cafe6b-2f2a-469b-85c4-eec3b9c972ba" providerId="ADAL" clId="{81A95A3F-591B-4915-9F30-386F1902D115}" dt="2022-06-03T11:35:17.087" v="204"/>
        <pc:sldMkLst>
          <pc:docMk/>
          <pc:sldMk cId="467678945" sldId="610"/>
        </pc:sldMkLst>
        <pc:spChg chg="mod">
          <ac:chgData name="Thomas Stensitzki" userId="75cafe6b-2f2a-469b-85c4-eec3b9c972ba" providerId="ADAL" clId="{81A95A3F-591B-4915-9F30-386F1902D115}" dt="2022-06-03T11:33:43.464" v="196"/>
          <ac:spMkLst>
            <pc:docMk/>
            <pc:sldMk cId="467678945" sldId="610"/>
            <ac:spMk id="2" creationId="{6E86C0DC-AEFC-4349-8AFA-C52ED533BD49}"/>
          </ac:spMkLst>
        </pc:spChg>
        <pc:spChg chg="mod">
          <ac:chgData name="Thomas Stensitzki" userId="75cafe6b-2f2a-469b-85c4-eec3b9c972ba" providerId="ADAL" clId="{81A95A3F-591B-4915-9F30-386F1902D115}" dt="2022-06-03T11:35:17.087" v="204"/>
          <ac:spMkLst>
            <pc:docMk/>
            <pc:sldMk cId="467678945" sldId="610"/>
            <ac:spMk id="3" creationId="{005936FB-5894-4392-9AEF-E720A753643C}"/>
          </ac:spMkLst>
        </pc:spChg>
        <pc:picChg chg="add mod">
          <ac:chgData name="Thomas Stensitzki" userId="75cafe6b-2f2a-469b-85c4-eec3b9c972ba" providerId="ADAL" clId="{81A95A3F-591B-4915-9F30-386F1902D115}" dt="2022-06-03T11:34:10.184" v="201" actId="1076"/>
          <ac:picMkLst>
            <pc:docMk/>
            <pc:sldMk cId="467678945" sldId="610"/>
            <ac:picMk id="3074" creationId="{BB654E81-73F6-4A1A-865A-04747296D430}"/>
          </ac:picMkLst>
        </pc:picChg>
      </pc:sldChg>
      <pc:sldChg chg="addSp delSp modSp new mod modClrScheme modAnim chgLayout">
        <pc:chgData name="Thomas Stensitzki" userId="75cafe6b-2f2a-469b-85c4-eec3b9c972ba" providerId="ADAL" clId="{81A95A3F-591B-4915-9F30-386F1902D115}" dt="2022-06-08T12:02:51.906" v="1248"/>
        <pc:sldMkLst>
          <pc:docMk/>
          <pc:sldMk cId="2119466313" sldId="611"/>
        </pc:sldMkLst>
        <pc:spChg chg="del mod ord">
          <ac:chgData name="Thomas Stensitzki" userId="75cafe6b-2f2a-469b-85c4-eec3b9c972ba" providerId="ADAL" clId="{81A95A3F-591B-4915-9F30-386F1902D115}" dt="2022-06-03T11:38:26.497" v="227" actId="700"/>
          <ac:spMkLst>
            <pc:docMk/>
            <pc:sldMk cId="2119466313" sldId="611"/>
            <ac:spMk id="2" creationId="{05FB6BB9-E0CA-4663-BF2F-1BA676339161}"/>
          </ac:spMkLst>
        </pc:spChg>
        <pc:spChg chg="del">
          <ac:chgData name="Thomas Stensitzki" userId="75cafe6b-2f2a-469b-85c4-eec3b9c972ba" providerId="ADAL" clId="{81A95A3F-591B-4915-9F30-386F1902D115}" dt="2022-06-03T11:38:26.497" v="227" actId="700"/>
          <ac:spMkLst>
            <pc:docMk/>
            <pc:sldMk cId="2119466313" sldId="611"/>
            <ac:spMk id="3" creationId="{62940AA6-9BCC-4371-B675-F7573118EB0F}"/>
          </ac:spMkLst>
        </pc:spChg>
        <pc:spChg chg="del">
          <ac:chgData name="Thomas Stensitzki" userId="75cafe6b-2f2a-469b-85c4-eec3b9c972ba" providerId="ADAL" clId="{81A95A3F-591B-4915-9F30-386F1902D115}" dt="2022-06-03T11:38:26.497" v="227" actId="700"/>
          <ac:spMkLst>
            <pc:docMk/>
            <pc:sldMk cId="2119466313" sldId="611"/>
            <ac:spMk id="4" creationId="{1EBD7387-038C-41BA-BF75-5A64D82412BB}"/>
          </ac:spMkLst>
        </pc:spChg>
        <pc:spChg chg="add mod ord">
          <ac:chgData name="Thomas Stensitzki" userId="75cafe6b-2f2a-469b-85c4-eec3b9c972ba" providerId="ADAL" clId="{81A95A3F-591B-4915-9F30-386F1902D115}" dt="2022-06-08T09:15:54.911" v="275"/>
          <ac:spMkLst>
            <pc:docMk/>
            <pc:sldMk cId="2119466313" sldId="611"/>
            <ac:spMk id="5" creationId="{2B92FCBD-7127-4725-814A-DA80AEE5246E}"/>
          </ac:spMkLst>
        </pc:spChg>
        <pc:picChg chg="add mod">
          <ac:chgData name="Thomas Stensitzki" userId="75cafe6b-2f2a-469b-85c4-eec3b9c972ba" providerId="ADAL" clId="{81A95A3F-591B-4915-9F30-386F1902D115}" dt="2022-06-08T09:16:05.191" v="278" actId="1440"/>
          <ac:picMkLst>
            <pc:docMk/>
            <pc:sldMk cId="2119466313" sldId="611"/>
            <ac:picMk id="4098" creationId="{9443BC3D-5AB1-4FD2-88E1-B6335E0D4298}"/>
          </ac:picMkLst>
        </pc:picChg>
      </pc:sldChg>
      <pc:sldChg chg="modSp add mod ord">
        <pc:chgData name="Thomas Stensitzki" userId="75cafe6b-2f2a-469b-85c4-eec3b9c972ba" providerId="ADAL" clId="{81A95A3F-591B-4915-9F30-386F1902D115}" dt="2022-06-08T11:55:15.780" v="1012" actId="1076"/>
        <pc:sldMkLst>
          <pc:docMk/>
          <pc:sldMk cId="3453821184" sldId="612"/>
        </pc:sldMkLst>
        <pc:spChg chg="mod">
          <ac:chgData name="Thomas Stensitzki" userId="75cafe6b-2f2a-469b-85c4-eec3b9c972ba" providerId="ADAL" clId="{81A95A3F-591B-4915-9F30-386F1902D115}" dt="2022-06-08T11:55:15.780" v="1012" actId="1076"/>
          <ac:spMkLst>
            <pc:docMk/>
            <pc:sldMk cId="3453821184" sldId="612"/>
            <ac:spMk id="2" creationId="{909DC09D-B9A6-4493-9A72-1CA7ECB1F5CA}"/>
          </ac:spMkLst>
        </pc:spChg>
        <pc:spChg chg="mod">
          <ac:chgData name="Thomas Stensitzki" userId="75cafe6b-2f2a-469b-85c4-eec3b9c972ba" providerId="ADAL" clId="{81A95A3F-591B-4915-9F30-386F1902D115}" dt="2022-06-08T09:20:38.431" v="380"/>
          <ac:spMkLst>
            <pc:docMk/>
            <pc:sldMk cId="3453821184" sldId="612"/>
            <ac:spMk id="5" creationId="{C24DACB5-1BEC-4C86-9652-BAFD8DE56FEF}"/>
          </ac:spMkLst>
        </pc:spChg>
      </pc:sldChg>
      <pc:sldChg chg="addSp delSp modSp new mod modClrScheme chgLayout modNotesTx">
        <pc:chgData name="Thomas Stensitzki" userId="75cafe6b-2f2a-469b-85c4-eec3b9c972ba" providerId="ADAL" clId="{81A95A3F-591B-4915-9F30-386F1902D115}" dt="2022-06-03T11:41:19.855" v="238"/>
        <pc:sldMkLst>
          <pc:docMk/>
          <pc:sldMk cId="1137647844" sldId="613"/>
        </pc:sldMkLst>
        <pc:spChg chg="del mod ord">
          <ac:chgData name="Thomas Stensitzki" userId="75cafe6b-2f2a-469b-85c4-eec3b9c972ba" providerId="ADAL" clId="{81A95A3F-591B-4915-9F30-386F1902D115}" dt="2022-06-03T11:40:47.456" v="235" actId="700"/>
          <ac:spMkLst>
            <pc:docMk/>
            <pc:sldMk cId="1137647844" sldId="613"/>
            <ac:spMk id="2" creationId="{55CF984F-34BD-4789-9427-E4BA0C81FD7A}"/>
          </ac:spMkLst>
        </pc:spChg>
        <pc:spChg chg="add mod ord">
          <ac:chgData name="Thomas Stensitzki" userId="75cafe6b-2f2a-469b-85c4-eec3b9c972ba" providerId="ADAL" clId="{81A95A3F-591B-4915-9F30-386F1902D115}" dt="2022-06-03T11:40:49.631" v="236"/>
          <ac:spMkLst>
            <pc:docMk/>
            <pc:sldMk cId="1137647844" sldId="613"/>
            <ac:spMk id="3" creationId="{5983D398-5001-4E05-A912-D1F3389FF724}"/>
          </ac:spMkLst>
        </pc:spChg>
        <pc:spChg chg="add mod ord">
          <ac:chgData name="Thomas Stensitzki" userId="75cafe6b-2f2a-469b-85c4-eec3b9c972ba" providerId="ADAL" clId="{81A95A3F-591B-4915-9F30-386F1902D115}" dt="2022-06-03T11:40:58.848" v="237"/>
          <ac:spMkLst>
            <pc:docMk/>
            <pc:sldMk cId="1137647844" sldId="613"/>
            <ac:spMk id="4" creationId="{CE240E77-CC1A-4FF7-A490-029A8045EADD}"/>
          </ac:spMkLst>
        </pc:spChg>
      </pc:sldChg>
      <pc:sldChg chg="addSp delSp modSp new mod modClrScheme modAnim chgLayout">
        <pc:chgData name="Thomas Stensitzki" userId="75cafe6b-2f2a-469b-85c4-eec3b9c972ba" providerId="ADAL" clId="{81A95A3F-591B-4915-9F30-386F1902D115}" dt="2022-06-08T12:02:58.505" v="1250"/>
        <pc:sldMkLst>
          <pc:docMk/>
          <pc:sldMk cId="1503137777" sldId="614"/>
        </pc:sldMkLst>
        <pc:spChg chg="mod ord">
          <ac:chgData name="Thomas Stensitzki" userId="75cafe6b-2f2a-469b-85c4-eec3b9c972ba" providerId="ADAL" clId="{81A95A3F-591B-4915-9F30-386F1902D115}" dt="2022-06-03T11:42:34.337" v="243" actId="700"/>
          <ac:spMkLst>
            <pc:docMk/>
            <pc:sldMk cId="1503137777" sldId="614"/>
            <ac:spMk id="2" creationId="{8F0EE741-1AA9-4E98-9676-69EE83AA3E40}"/>
          </ac:spMkLst>
        </pc:spChg>
        <pc:spChg chg="del">
          <ac:chgData name="Thomas Stensitzki" userId="75cafe6b-2f2a-469b-85c4-eec3b9c972ba" providerId="ADAL" clId="{81A95A3F-591B-4915-9F30-386F1902D115}" dt="2022-06-03T11:42:34.337" v="243" actId="700"/>
          <ac:spMkLst>
            <pc:docMk/>
            <pc:sldMk cId="1503137777" sldId="614"/>
            <ac:spMk id="3" creationId="{7EAE8079-A3A0-4F89-BD4A-57444D34D93D}"/>
          </ac:spMkLst>
        </pc:spChg>
        <pc:picChg chg="add mod">
          <ac:chgData name="Thomas Stensitzki" userId="75cafe6b-2f2a-469b-85c4-eec3b9c972ba" providerId="ADAL" clId="{81A95A3F-591B-4915-9F30-386F1902D115}" dt="2022-06-03T11:42:55.544" v="247" actId="1440"/>
          <ac:picMkLst>
            <pc:docMk/>
            <pc:sldMk cId="1503137777" sldId="614"/>
            <ac:picMk id="5122" creationId="{BE8BE44B-832F-457E-A4D6-B34B9F6B3A31}"/>
          </ac:picMkLst>
        </pc:picChg>
      </pc:sldChg>
      <pc:sldChg chg="addSp delSp modSp add mod modAnim">
        <pc:chgData name="Thomas Stensitzki" userId="75cafe6b-2f2a-469b-85c4-eec3b9c972ba" providerId="ADAL" clId="{81A95A3F-591B-4915-9F30-386F1902D115}" dt="2022-06-08T12:04:40.484" v="1267" actId="1035"/>
        <pc:sldMkLst>
          <pc:docMk/>
          <pc:sldMk cId="1055936327" sldId="615"/>
        </pc:sldMkLst>
        <pc:spChg chg="mod">
          <ac:chgData name="Thomas Stensitzki" userId="75cafe6b-2f2a-469b-85c4-eec3b9c972ba" providerId="ADAL" clId="{81A95A3F-591B-4915-9F30-386F1902D115}" dt="2022-06-08T09:13:34.161" v="251"/>
          <ac:spMkLst>
            <pc:docMk/>
            <pc:sldMk cId="1055936327" sldId="615"/>
            <ac:spMk id="2" creationId="{8F0EE741-1AA9-4E98-9676-69EE83AA3E40}"/>
          </ac:spMkLst>
        </pc:spChg>
        <pc:spChg chg="add mod">
          <ac:chgData name="Thomas Stensitzki" userId="75cafe6b-2f2a-469b-85c4-eec3b9c972ba" providerId="ADAL" clId="{81A95A3F-591B-4915-9F30-386F1902D115}" dt="2022-06-08T12:04:40.484" v="1267" actId="1035"/>
          <ac:spMkLst>
            <pc:docMk/>
            <pc:sldMk cId="1055936327" sldId="615"/>
            <ac:spMk id="3" creationId="{AB3DB976-C90F-4091-87CF-40163DF71AFA}"/>
          </ac:spMkLst>
        </pc:spChg>
        <pc:picChg chg="add mod">
          <ac:chgData name="Thomas Stensitzki" userId="75cafe6b-2f2a-469b-85c4-eec3b9c972ba" providerId="ADAL" clId="{81A95A3F-591B-4915-9F30-386F1902D115}" dt="2022-06-08T12:04:14.344" v="1263" actId="167"/>
          <ac:picMkLst>
            <pc:docMk/>
            <pc:sldMk cId="1055936327" sldId="615"/>
            <ac:picMk id="1026" creationId="{7B51AD3F-B2C5-40C2-A1B0-148EC98E9697}"/>
          </ac:picMkLst>
        </pc:picChg>
        <pc:picChg chg="add mod">
          <ac:chgData name="Thomas Stensitzki" userId="75cafe6b-2f2a-469b-85c4-eec3b9c972ba" providerId="ADAL" clId="{81A95A3F-591B-4915-9F30-386F1902D115}" dt="2022-06-08T12:04:23.224" v="1264" actId="166"/>
          <ac:picMkLst>
            <pc:docMk/>
            <pc:sldMk cId="1055936327" sldId="615"/>
            <ac:picMk id="1028" creationId="{CE471663-B43B-4113-A916-DCC9088EAFED}"/>
          </ac:picMkLst>
        </pc:picChg>
        <pc:picChg chg="add mod">
          <ac:chgData name="Thomas Stensitzki" userId="75cafe6b-2f2a-469b-85c4-eec3b9c972ba" providerId="ADAL" clId="{81A95A3F-591B-4915-9F30-386F1902D115}" dt="2022-06-08T12:04:26.013" v="1265" actId="166"/>
          <ac:picMkLst>
            <pc:docMk/>
            <pc:sldMk cId="1055936327" sldId="615"/>
            <ac:picMk id="1030" creationId="{55623FF3-B572-4046-968C-52BEC1710B74}"/>
          </ac:picMkLst>
        </pc:picChg>
        <pc:picChg chg="add mod">
          <ac:chgData name="Thomas Stensitzki" userId="75cafe6b-2f2a-469b-85c4-eec3b9c972ba" providerId="ADAL" clId="{81A95A3F-591B-4915-9F30-386F1902D115}" dt="2022-06-08T09:15:15.265" v="274" actId="1440"/>
          <ac:picMkLst>
            <pc:docMk/>
            <pc:sldMk cId="1055936327" sldId="615"/>
            <ac:picMk id="1032" creationId="{A2A89887-1B80-4358-8DAF-1FE056BD8360}"/>
          </ac:picMkLst>
        </pc:picChg>
        <pc:picChg chg="del">
          <ac:chgData name="Thomas Stensitzki" userId="75cafe6b-2f2a-469b-85c4-eec3b9c972ba" providerId="ADAL" clId="{81A95A3F-591B-4915-9F30-386F1902D115}" dt="2022-06-08T09:13:41.683" v="252" actId="478"/>
          <ac:picMkLst>
            <pc:docMk/>
            <pc:sldMk cId="1055936327" sldId="615"/>
            <ac:picMk id="5122" creationId="{BE8BE44B-832F-457E-A4D6-B34B9F6B3A31}"/>
          </ac:picMkLst>
        </pc:picChg>
      </pc:sldChg>
      <pc:sldChg chg="addSp delSp modSp add mod ord modAnim">
        <pc:chgData name="Thomas Stensitzki" userId="75cafe6b-2f2a-469b-85c4-eec3b9c972ba" providerId="ADAL" clId="{81A95A3F-591B-4915-9F30-386F1902D115}" dt="2022-06-08T12:04:48.800" v="1269"/>
        <pc:sldMkLst>
          <pc:docMk/>
          <pc:sldMk cId="3478201021" sldId="616"/>
        </pc:sldMkLst>
        <pc:spChg chg="mod">
          <ac:chgData name="Thomas Stensitzki" userId="75cafe6b-2f2a-469b-85c4-eec3b9c972ba" providerId="ADAL" clId="{81A95A3F-591B-4915-9F30-386F1902D115}" dt="2022-06-08T09:16:52.719" v="284"/>
          <ac:spMkLst>
            <pc:docMk/>
            <pc:sldMk cId="3478201021" sldId="616"/>
            <ac:spMk id="2" creationId="{8F0EE741-1AA9-4E98-9676-69EE83AA3E40}"/>
          </ac:spMkLst>
        </pc:spChg>
        <pc:picChg chg="add mod">
          <ac:chgData name="Thomas Stensitzki" userId="75cafe6b-2f2a-469b-85c4-eec3b9c972ba" providerId="ADAL" clId="{81A95A3F-591B-4915-9F30-386F1902D115}" dt="2022-06-08T09:17:07.579" v="289" actId="1440"/>
          <ac:picMkLst>
            <pc:docMk/>
            <pc:sldMk cId="3478201021" sldId="616"/>
            <ac:picMk id="2050" creationId="{C92D798A-325B-4FD1-BE5A-A55EC7938F3A}"/>
          </ac:picMkLst>
        </pc:picChg>
        <pc:picChg chg="del">
          <ac:chgData name="Thomas Stensitzki" userId="75cafe6b-2f2a-469b-85c4-eec3b9c972ba" providerId="ADAL" clId="{81A95A3F-591B-4915-9F30-386F1902D115}" dt="2022-06-08T09:16:54.280" v="285" actId="478"/>
          <ac:picMkLst>
            <pc:docMk/>
            <pc:sldMk cId="3478201021" sldId="616"/>
            <ac:picMk id="5122" creationId="{BE8BE44B-832F-457E-A4D6-B34B9F6B3A31}"/>
          </ac:picMkLst>
        </pc:picChg>
      </pc:sldChg>
      <pc:sldChg chg="addSp delSp modSp add mod modAnim">
        <pc:chgData name="Thomas Stensitzki" userId="75cafe6b-2f2a-469b-85c4-eec3b9c972ba" providerId="ADAL" clId="{81A95A3F-591B-4915-9F30-386F1902D115}" dt="2022-06-08T12:04:54.800" v="1271"/>
        <pc:sldMkLst>
          <pc:docMk/>
          <pc:sldMk cId="3437431207" sldId="617"/>
        </pc:sldMkLst>
        <pc:spChg chg="mod">
          <ac:chgData name="Thomas Stensitzki" userId="75cafe6b-2f2a-469b-85c4-eec3b9c972ba" providerId="ADAL" clId="{81A95A3F-591B-4915-9F30-386F1902D115}" dt="2022-06-08T09:19:49.535" v="372"/>
          <ac:spMkLst>
            <pc:docMk/>
            <pc:sldMk cId="3437431207" sldId="617"/>
            <ac:spMk id="2" creationId="{8F0EE741-1AA9-4E98-9676-69EE83AA3E40}"/>
          </ac:spMkLst>
        </pc:spChg>
        <pc:picChg chg="del">
          <ac:chgData name="Thomas Stensitzki" userId="75cafe6b-2f2a-469b-85c4-eec3b9c972ba" providerId="ADAL" clId="{81A95A3F-591B-4915-9F30-386F1902D115}" dt="2022-06-08T09:19:51.683" v="373" actId="478"/>
          <ac:picMkLst>
            <pc:docMk/>
            <pc:sldMk cId="3437431207" sldId="617"/>
            <ac:picMk id="2050" creationId="{C92D798A-325B-4FD1-BE5A-A55EC7938F3A}"/>
          </ac:picMkLst>
        </pc:picChg>
        <pc:picChg chg="add mod">
          <ac:chgData name="Thomas Stensitzki" userId="75cafe6b-2f2a-469b-85c4-eec3b9c972ba" providerId="ADAL" clId="{81A95A3F-591B-4915-9F30-386F1902D115}" dt="2022-06-08T09:20:08.122" v="377" actId="1440"/>
          <ac:picMkLst>
            <pc:docMk/>
            <pc:sldMk cId="3437431207" sldId="617"/>
            <ac:picMk id="3074" creationId="{F6D3B784-236A-4E1B-B6AA-B8520973F983}"/>
          </ac:picMkLst>
        </pc:picChg>
      </pc:sldChg>
      <pc:sldChg chg="modSp add mod modAnim">
        <pc:chgData name="Thomas Stensitzki" userId="75cafe6b-2f2a-469b-85c4-eec3b9c972ba" providerId="ADAL" clId="{81A95A3F-591B-4915-9F30-386F1902D115}" dt="2022-06-08T12:05:03.358" v="1273"/>
        <pc:sldMkLst>
          <pc:docMk/>
          <pc:sldMk cId="891073797" sldId="618"/>
        </pc:sldMkLst>
        <pc:spChg chg="mod">
          <ac:chgData name="Thomas Stensitzki" userId="75cafe6b-2f2a-469b-85c4-eec3b9c972ba" providerId="ADAL" clId="{81A95A3F-591B-4915-9F30-386F1902D115}" dt="2022-06-08T09:20:49.256" v="382"/>
          <ac:spMkLst>
            <pc:docMk/>
            <pc:sldMk cId="891073797" sldId="618"/>
            <ac:spMk id="2" creationId="{8F0EE741-1AA9-4E98-9676-69EE83AA3E40}"/>
          </ac:spMkLst>
        </pc:spChg>
        <pc:picChg chg="mod">
          <ac:chgData name="Thomas Stensitzki" userId="75cafe6b-2f2a-469b-85c4-eec3b9c972ba" providerId="ADAL" clId="{81A95A3F-591B-4915-9F30-386F1902D115}" dt="2022-06-08T09:21:05.652" v="385" actId="1076"/>
          <ac:picMkLst>
            <pc:docMk/>
            <pc:sldMk cId="891073797" sldId="618"/>
            <ac:picMk id="3074" creationId="{F6D3B784-236A-4E1B-B6AA-B8520973F983}"/>
          </ac:picMkLst>
        </pc:picChg>
      </pc:sldChg>
      <pc:sldChg chg="modSp add mod ord">
        <pc:chgData name="Thomas Stensitzki" userId="75cafe6b-2f2a-469b-85c4-eec3b9c972ba" providerId="ADAL" clId="{81A95A3F-591B-4915-9F30-386F1902D115}" dt="2022-06-08T11:59:27.476" v="1181" actId="14100"/>
        <pc:sldMkLst>
          <pc:docMk/>
          <pc:sldMk cId="2883104128" sldId="619"/>
        </pc:sldMkLst>
        <pc:spChg chg="mod">
          <ac:chgData name="Thomas Stensitzki" userId="75cafe6b-2f2a-469b-85c4-eec3b9c972ba" providerId="ADAL" clId="{81A95A3F-591B-4915-9F30-386F1902D115}" dt="2022-06-08T11:59:27.476" v="1181" actId="14100"/>
          <ac:spMkLst>
            <pc:docMk/>
            <pc:sldMk cId="2883104128" sldId="619"/>
            <ac:spMk id="2" creationId="{909DC09D-B9A6-4493-9A72-1CA7ECB1F5CA}"/>
          </ac:spMkLst>
        </pc:spChg>
        <pc:spChg chg="mod">
          <ac:chgData name="Thomas Stensitzki" userId="75cafe6b-2f2a-469b-85c4-eec3b9c972ba" providerId="ADAL" clId="{81A95A3F-591B-4915-9F30-386F1902D115}" dt="2022-06-08T11:53:26.725" v="943" actId="108"/>
          <ac:spMkLst>
            <pc:docMk/>
            <pc:sldMk cId="2883104128" sldId="619"/>
            <ac:spMk id="5" creationId="{C24DACB5-1BEC-4C86-9652-BAFD8DE56FEF}"/>
          </ac:spMkLst>
        </pc:spChg>
      </pc:sldChg>
      <pc:sldChg chg="addSp delSp modSp add mod ord modAnim">
        <pc:chgData name="Thomas Stensitzki" userId="75cafe6b-2f2a-469b-85c4-eec3b9c972ba" providerId="ADAL" clId="{81A95A3F-591B-4915-9F30-386F1902D115}" dt="2022-06-08T12:05:41.139" v="1280"/>
        <pc:sldMkLst>
          <pc:docMk/>
          <pc:sldMk cId="1449374427" sldId="620"/>
        </pc:sldMkLst>
        <pc:spChg chg="mod">
          <ac:chgData name="Thomas Stensitzki" userId="75cafe6b-2f2a-469b-85c4-eec3b9c972ba" providerId="ADAL" clId="{81A95A3F-591B-4915-9F30-386F1902D115}" dt="2022-06-08T09:24:34.210" v="430"/>
          <ac:spMkLst>
            <pc:docMk/>
            <pc:sldMk cId="1449374427" sldId="620"/>
            <ac:spMk id="2" creationId="{8F0EE741-1AA9-4E98-9676-69EE83AA3E40}"/>
          </ac:spMkLst>
        </pc:spChg>
        <pc:picChg chg="del">
          <ac:chgData name="Thomas Stensitzki" userId="75cafe6b-2f2a-469b-85c4-eec3b9c972ba" providerId="ADAL" clId="{81A95A3F-591B-4915-9F30-386F1902D115}" dt="2022-06-08T09:24:10.983" v="427" actId="478"/>
          <ac:picMkLst>
            <pc:docMk/>
            <pc:sldMk cId="1449374427" sldId="620"/>
            <ac:picMk id="3074" creationId="{F6D3B784-236A-4E1B-B6AA-B8520973F983}"/>
          </ac:picMkLst>
        </pc:picChg>
        <pc:picChg chg="add mod">
          <ac:chgData name="Thomas Stensitzki" userId="75cafe6b-2f2a-469b-85c4-eec3b9c972ba" providerId="ADAL" clId="{81A95A3F-591B-4915-9F30-386F1902D115}" dt="2022-06-08T09:25:22.675" v="443" actId="1076"/>
          <ac:picMkLst>
            <pc:docMk/>
            <pc:sldMk cId="1449374427" sldId="620"/>
            <ac:picMk id="4098" creationId="{035D4B07-EC58-4E0F-A747-3538FC2C6ACE}"/>
          </ac:picMkLst>
        </pc:picChg>
        <pc:picChg chg="add mod">
          <ac:chgData name="Thomas Stensitzki" userId="75cafe6b-2f2a-469b-85c4-eec3b9c972ba" providerId="ADAL" clId="{81A95A3F-591B-4915-9F30-386F1902D115}" dt="2022-06-08T09:25:25.832" v="455" actId="1035"/>
          <ac:picMkLst>
            <pc:docMk/>
            <pc:sldMk cId="1449374427" sldId="620"/>
            <ac:picMk id="4100" creationId="{164A1FF4-ED82-4AE6-85A5-C5D80791A8A4}"/>
          </ac:picMkLst>
        </pc:picChg>
        <pc:picChg chg="add mod">
          <ac:chgData name="Thomas Stensitzki" userId="75cafe6b-2f2a-469b-85c4-eec3b9c972ba" providerId="ADAL" clId="{81A95A3F-591B-4915-9F30-386F1902D115}" dt="2022-06-08T09:25:17.088" v="441" actId="1076"/>
          <ac:picMkLst>
            <pc:docMk/>
            <pc:sldMk cId="1449374427" sldId="620"/>
            <ac:picMk id="4102" creationId="{57E02677-6381-4E35-AE95-2973DF59F868}"/>
          </ac:picMkLst>
        </pc:picChg>
        <pc:picChg chg="add mod">
          <ac:chgData name="Thomas Stensitzki" userId="75cafe6b-2f2a-469b-85c4-eec3b9c972ba" providerId="ADAL" clId="{81A95A3F-591B-4915-9F30-386F1902D115}" dt="2022-06-08T09:25:11.778" v="440" actId="1076"/>
          <ac:picMkLst>
            <pc:docMk/>
            <pc:sldMk cId="1449374427" sldId="620"/>
            <ac:picMk id="4104" creationId="{7EF6F09E-B2AB-4322-83D9-B69B948FFFB1}"/>
          </ac:picMkLst>
        </pc:picChg>
      </pc:sldChg>
      <pc:sldChg chg="addSp delSp modSp add mod modAnim">
        <pc:chgData name="Thomas Stensitzki" userId="75cafe6b-2f2a-469b-85c4-eec3b9c972ba" providerId="ADAL" clId="{81A95A3F-591B-4915-9F30-386F1902D115}" dt="2022-06-08T12:06:09.907" v="1282"/>
        <pc:sldMkLst>
          <pc:docMk/>
          <pc:sldMk cId="4271250423" sldId="621"/>
        </pc:sldMkLst>
        <pc:spChg chg="mod">
          <ac:chgData name="Thomas Stensitzki" userId="75cafe6b-2f2a-469b-85c4-eec3b9c972ba" providerId="ADAL" clId="{81A95A3F-591B-4915-9F30-386F1902D115}" dt="2022-06-08T09:26:46.053" v="481"/>
          <ac:spMkLst>
            <pc:docMk/>
            <pc:sldMk cId="4271250423" sldId="621"/>
            <ac:spMk id="2" creationId="{8F0EE741-1AA9-4E98-9676-69EE83AA3E40}"/>
          </ac:spMkLst>
        </pc:spChg>
        <pc:picChg chg="del">
          <ac:chgData name="Thomas Stensitzki" userId="75cafe6b-2f2a-469b-85c4-eec3b9c972ba" providerId="ADAL" clId="{81A95A3F-591B-4915-9F30-386F1902D115}" dt="2022-06-08T09:26:51.082" v="482" actId="478"/>
          <ac:picMkLst>
            <pc:docMk/>
            <pc:sldMk cId="4271250423" sldId="621"/>
            <ac:picMk id="4098" creationId="{035D4B07-EC58-4E0F-A747-3538FC2C6ACE}"/>
          </ac:picMkLst>
        </pc:picChg>
        <pc:picChg chg="del">
          <ac:chgData name="Thomas Stensitzki" userId="75cafe6b-2f2a-469b-85c4-eec3b9c972ba" providerId="ADAL" clId="{81A95A3F-591B-4915-9F30-386F1902D115}" dt="2022-06-08T09:26:51.082" v="482" actId="478"/>
          <ac:picMkLst>
            <pc:docMk/>
            <pc:sldMk cId="4271250423" sldId="621"/>
            <ac:picMk id="4100" creationId="{164A1FF4-ED82-4AE6-85A5-C5D80791A8A4}"/>
          </ac:picMkLst>
        </pc:picChg>
        <pc:picChg chg="del">
          <ac:chgData name="Thomas Stensitzki" userId="75cafe6b-2f2a-469b-85c4-eec3b9c972ba" providerId="ADAL" clId="{81A95A3F-591B-4915-9F30-386F1902D115}" dt="2022-06-08T09:26:51.082" v="482" actId="478"/>
          <ac:picMkLst>
            <pc:docMk/>
            <pc:sldMk cId="4271250423" sldId="621"/>
            <ac:picMk id="4102" creationId="{57E02677-6381-4E35-AE95-2973DF59F868}"/>
          </ac:picMkLst>
        </pc:picChg>
        <pc:picChg chg="del">
          <ac:chgData name="Thomas Stensitzki" userId="75cafe6b-2f2a-469b-85c4-eec3b9c972ba" providerId="ADAL" clId="{81A95A3F-591B-4915-9F30-386F1902D115}" dt="2022-06-08T09:26:51.082" v="482" actId="478"/>
          <ac:picMkLst>
            <pc:docMk/>
            <pc:sldMk cId="4271250423" sldId="621"/>
            <ac:picMk id="4104" creationId="{7EF6F09E-B2AB-4322-83D9-B69B948FFFB1}"/>
          </ac:picMkLst>
        </pc:picChg>
        <pc:picChg chg="add mod">
          <ac:chgData name="Thomas Stensitzki" userId="75cafe6b-2f2a-469b-85c4-eec3b9c972ba" providerId="ADAL" clId="{81A95A3F-591B-4915-9F30-386F1902D115}" dt="2022-06-08T09:27:01.145" v="485" actId="1076"/>
          <ac:picMkLst>
            <pc:docMk/>
            <pc:sldMk cId="4271250423" sldId="621"/>
            <ac:picMk id="5122" creationId="{2F599F29-DA65-47FC-A4FF-26B135C988D5}"/>
          </ac:picMkLst>
        </pc:picChg>
      </pc:sldChg>
      <pc:sldChg chg="addSp delSp modSp add mod modAnim">
        <pc:chgData name="Thomas Stensitzki" userId="75cafe6b-2f2a-469b-85c4-eec3b9c972ba" providerId="ADAL" clId="{81A95A3F-591B-4915-9F30-386F1902D115}" dt="2022-06-08T12:06:42.353" v="1290"/>
        <pc:sldMkLst>
          <pc:docMk/>
          <pc:sldMk cId="228228310" sldId="622"/>
        </pc:sldMkLst>
        <pc:spChg chg="mod">
          <ac:chgData name="Thomas Stensitzki" userId="75cafe6b-2f2a-469b-85c4-eec3b9c972ba" providerId="ADAL" clId="{81A95A3F-591B-4915-9F30-386F1902D115}" dt="2022-06-08T09:30:04.380" v="552" actId="20577"/>
          <ac:spMkLst>
            <pc:docMk/>
            <pc:sldMk cId="228228310" sldId="622"/>
            <ac:spMk id="2" creationId="{EC46AD28-746E-4246-884F-4DAE24C62042}"/>
          </ac:spMkLst>
        </pc:spChg>
        <pc:picChg chg="del">
          <ac:chgData name="Thomas Stensitzki" userId="75cafe6b-2f2a-469b-85c4-eec3b9c972ba" providerId="ADAL" clId="{81A95A3F-591B-4915-9F30-386F1902D115}" dt="2022-06-08T09:28:35.849" v="502" actId="478"/>
          <ac:picMkLst>
            <pc:docMk/>
            <pc:sldMk cId="228228310" sldId="622"/>
            <ac:picMk id="6146" creationId="{BEB228D0-D6CB-482E-981C-8BBE1B427912}"/>
          </ac:picMkLst>
        </pc:picChg>
        <pc:picChg chg="del">
          <ac:chgData name="Thomas Stensitzki" userId="75cafe6b-2f2a-469b-85c4-eec3b9c972ba" providerId="ADAL" clId="{81A95A3F-591B-4915-9F30-386F1902D115}" dt="2022-06-08T09:28:36.425" v="503" actId="478"/>
          <ac:picMkLst>
            <pc:docMk/>
            <pc:sldMk cId="228228310" sldId="622"/>
            <ac:picMk id="6148" creationId="{C73D027B-CA10-4632-9BCD-2A04C1CA1660}"/>
          </ac:picMkLst>
        </pc:picChg>
        <pc:picChg chg="add mod">
          <ac:chgData name="Thomas Stensitzki" userId="75cafe6b-2f2a-469b-85c4-eec3b9c972ba" providerId="ADAL" clId="{81A95A3F-591B-4915-9F30-386F1902D115}" dt="2022-06-08T09:29:32.539" v="517" actId="1440"/>
          <ac:picMkLst>
            <pc:docMk/>
            <pc:sldMk cId="228228310" sldId="622"/>
            <ac:picMk id="7170" creationId="{68AA8AAA-8E75-4E4C-825B-3AF8C539D81B}"/>
          </ac:picMkLst>
        </pc:picChg>
        <pc:picChg chg="add del mod">
          <ac:chgData name="Thomas Stensitzki" userId="75cafe6b-2f2a-469b-85c4-eec3b9c972ba" providerId="ADAL" clId="{81A95A3F-591B-4915-9F30-386F1902D115}" dt="2022-06-08T09:29:23.237" v="515" actId="478"/>
          <ac:picMkLst>
            <pc:docMk/>
            <pc:sldMk cId="228228310" sldId="622"/>
            <ac:picMk id="7172" creationId="{B62C4D70-8E1B-4FAE-AD81-48B98BF24B37}"/>
          </ac:picMkLst>
        </pc:picChg>
      </pc:sldChg>
      <pc:sldChg chg="addSp delSp modSp add mod modAnim">
        <pc:chgData name="Thomas Stensitzki" userId="75cafe6b-2f2a-469b-85c4-eec3b9c972ba" providerId="ADAL" clId="{81A95A3F-591B-4915-9F30-386F1902D115}" dt="2022-06-08T12:06:48.956" v="1293"/>
        <pc:sldMkLst>
          <pc:docMk/>
          <pc:sldMk cId="2858615882" sldId="623"/>
        </pc:sldMkLst>
        <pc:spChg chg="mod">
          <ac:chgData name="Thomas Stensitzki" userId="75cafe6b-2f2a-469b-85c4-eec3b9c972ba" providerId="ADAL" clId="{81A95A3F-591B-4915-9F30-386F1902D115}" dt="2022-06-08T09:29:55.495" v="548" actId="20577"/>
          <ac:spMkLst>
            <pc:docMk/>
            <pc:sldMk cId="2858615882" sldId="623"/>
            <ac:spMk id="2" creationId="{EC46AD28-746E-4246-884F-4DAE24C62042}"/>
          </ac:spMkLst>
        </pc:spChg>
        <pc:picChg chg="del">
          <ac:chgData name="Thomas Stensitzki" userId="75cafe6b-2f2a-469b-85c4-eec3b9c972ba" providerId="ADAL" clId="{81A95A3F-591B-4915-9F30-386F1902D115}" dt="2022-06-08T09:29:57.825" v="549" actId="478"/>
          <ac:picMkLst>
            <pc:docMk/>
            <pc:sldMk cId="2858615882" sldId="623"/>
            <ac:picMk id="7170" creationId="{68AA8AAA-8E75-4E4C-825B-3AF8C539D81B}"/>
          </ac:picMkLst>
        </pc:picChg>
        <pc:picChg chg="mod">
          <ac:chgData name="Thomas Stensitzki" userId="75cafe6b-2f2a-469b-85c4-eec3b9c972ba" providerId="ADAL" clId="{81A95A3F-591B-4915-9F30-386F1902D115}" dt="2022-06-08T09:30:27.462" v="559" actId="1440"/>
          <ac:picMkLst>
            <pc:docMk/>
            <pc:sldMk cId="2858615882" sldId="623"/>
            <ac:picMk id="7172" creationId="{B62C4D70-8E1B-4FAE-AD81-48B98BF24B37}"/>
          </ac:picMkLst>
        </pc:picChg>
        <pc:picChg chg="add mod">
          <ac:chgData name="Thomas Stensitzki" userId="75cafe6b-2f2a-469b-85c4-eec3b9c972ba" providerId="ADAL" clId="{81A95A3F-591B-4915-9F30-386F1902D115}" dt="2022-06-08T09:30:25.934" v="558" actId="1440"/>
          <ac:picMkLst>
            <pc:docMk/>
            <pc:sldMk cId="2858615882" sldId="623"/>
            <ac:picMk id="8194" creationId="{2173D17A-A0D4-4042-8DC4-368B41CDD94E}"/>
          </ac:picMkLst>
        </pc:picChg>
      </pc:sldChg>
      <pc:sldChg chg="addSp delSp modSp add mod modAnim">
        <pc:chgData name="Thomas Stensitzki" userId="75cafe6b-2f2a-469b-85c4-eec3b9c972ba" providerId="ADAL" clId="{81A95A3F-591B-4915-9F30-386F1902D115}" dt="2022-06-08T12:06:56.502" v="1296"/>
        <pc:sldMkLst>
          <pc:docMk/>
          <pc:sldMk cId="1458805602" sldId="624"/>
        </pc:sldMkLst>
        <pc:spChg chg="mod">
          <ac:chgData name="Thomas Stensitzki" userId="75cafe6b-2f2a-469b-85c4-eec3b9c972ba" providerId="ADAL" clId="{81A95A3F-591B-4915-9F30-386F1902D115}" dt="2022-06-08T09:36:35.235" v="607"/>
          <ac:spMkLst>
            <pc:docMk/>
            <pc:sldMk cId="1458805602" sldId="624"/>
            <ac:spMk id="2" creationId="{EC46AD28-746E-4246-884F-4DAE24C62042}"/>
          </ac:spMkLst>
        </pc:spChg>
        <pc:picChg chg="del">
          <ac:chgData name="Thomas Stensitzki" userId="75cafe6b-2f2a-469b-85c4-eec3b9c972ba" providerId="ADAL" clId="{81A95A3F-591B-4915-9F30-386F1902D115}" dt="2022-06-08T09:36:36.794" v="608" actId="478"/>
          <ac:picMkLst>
            <pc:docMk/>
            <pc:sldMk cId="1458805602" sldId="624"/>
            <ac:picMk id="7172" creationId="{B62C4D70-8E1B-4FAE-AD81-48B98BF24B37}"/>
          </ac:picMkLst>
        </pc:picChg>
        <pc:picChg chg="del">
          <ac:chgData name="Thomas Stensitzki" userId="75cafe6b-2f2a-469b-85c4-eec3b9c972ba" providerId="ADAL" clId="{81A95A3F-591B-4915-9F30-386F1902D115}" dt="2022-06-08T09:36:37.310" v="609" actId="478"/>
          <ac:picMkLst>
            <pc:docMk/>
            <pc:sldMk cId="1458805602" sldId="624"/>
            <ac:picMk id="8194" creationId="{2173D17A-A0D4-4042-8DC4-368B41CDD94E}"/>
          </ac:picMkLst>
        </pc:picChg>
        <pc:picChg chg="add mod">
          <ac:chgData name="Thomas Stensitzki" userId="75cafe6b-2f2a-469b-85c4-eec3b9c972ba" providerId="ADAL" clId="{81A95A3F-591B-4915-9F30-386F1902D115}" dt="2022-06-08T09:36:50.132" v="613" actId="1440"/>
          <ac:picMkLst>
            <pc:docMk/>
            <pc:sldMk cId="1458805602" sldId="624"/>
            <ac:picMk id="9218" creationId="{50A1BB1A-7CF3-4EE3-BF1B-75BF050379F1}"/>
          </ac:picMkLst>
        </pc:picChg>
        <pc:picChg chg="add mod">
          <ac:chgData name="Thomas Stensitzki" userId="75cafe6b-2f2a-469b-85c4-eec3b9c972ba" providerId="ADAL" clId="{81A95A3F-591B-4915-9F30-386F1902D115}" dt="2022-06-08T09:37:06.841" v="617" actId="1440"/>
          <ac:picMkLst>
            <pc:docMk/>
            <pc:sldMk cId="1458805602" sldId="624"/>
            <ac:picMk id="9220" creationId="{E7B6F32E-25BC-4900-91D4-DADC692AA612}"/>
          </ac:picMkLst>
        </pc:picChg>
      </pc:sldChg>
      <pc:sldChg chg="modSp add mod ord">
        <pc:chgData name="Thomas Stensitzki" userId="75cafe6b-2f2a-469b-85c4-eec3b9c972ba" providerId="ADAL" clId="{81A95A3F-591B-4915-9F30-386F1902D115}" dt="2022-06-08T12:00:37.745" v="1221" actId="1076"/>
        <pc:sldMkLst>
          <pc:docMk/>
          <pc:sldMk cId="772649472" sldId="625"/>
        </pc:sldMkLst>
        <pc:spChg chg="mod">
          <ac:chgData name="Thomas Stensitzki" userId="75cafe6b-2f2a-469b-85c4-eec3b9c972ba" providerId="ADAL" clId="{81A95A3F-591B-4915-9F30-386F1902D115}" dt="2022-06-08T12:00:37.745" v="1221" actId="1076"/>
          <ac:spMkLst>
            <pc:docMk/>
            <pc:sldMk cId="772649472" sldId="625"/>
            <ac:spMk id="2" creationId="{909DC09D-B9A6-4493-9A72-1CA7ECB1F5CA}"/>
          </ac:spMkLst>
        </pc:spChg>
        <pc:spChg chg="mod">
          <ac:chgData name="Thomas Stensitzki" userId="75cafe6b-2f2a-469b-85c4-eec3b9c972ba" providerId="ADAL" clId="{81A95A3F-591B-4915-9F30-386F1902D115}" dt="2022-06-08T09:40:01.035" v="651" actId="20577"/>
          <ac:spMkLst>
            <pc:docMk/>
            <pc:sldMk cId="772649472" sldId="625"/>
            <ac:spMk id="5" creationId="{C24DACB5-1BEC-4C86-9652-BAFD8DE56FEF}"/>
          </ac:spMkLst>
        </pc:spChg>
      </pc:sldChg>
      <pc:sldChg chg="addSp delSp modSp add mod ord modAnim">
        <pc:chgData name="Thomas Stensitzki" userId="75cafe6b-2f2a-469b-85c4-eec3b9c972ba" providerId="ADAL" clId="{81A95A3F-591B-4915-9F30-386F1902D115}" dt="2022-06-08T12:06:15.971" v="1284"/>
        <pc:sldMkLst>
          <pc:docMk/>
          <pc:sldMk cId="60466671" sldId="626"/>
        </pc:sldMkLst>
        <pc:spChg chg="mod">
          <ac:chgData name="Thomas Stensitzki" userId="75cafe6b-2f2a-469b-85c4-eec3b9c972ba" providerId="ADAL" clId="{81A95A3F-591B-4915-9F30-386F1902D115}" dt="2022-06-08T09:40:13.608" v="655"/>
          <ac:spMkLst>
            <pc:docMk/>
            <pc:sldMk cId="60466671" sldId="626"/>
            <ac:spMk id="2" creationId="{8F0EE741-1AA9-4E98-9676-69EE83AA3E40}"/>
          </ac:spMkLst>
        </pc:spChg>
        <pc:picChg chg="del">
          <ac:chgData name="Thomas Stensitzki" userId="75cafe6b-2f2a-469b-85c4-eec3b9c972ba" providerId="ADAL" clId="{81A95A3F-591B-4915-9F30-386F1902D115}" dt="2022-06-08T09:40:15.048" v="656" actId="478"/>
          <ac:picMkLst>
            <pc:docMk/>
            <pc:sldMk cId="60466671" sldId="626"/>
            <ac:picMk id="5122" creationId="{2F599F29-DA65-47FC-A4FF-26B135C988D5}"/>
          </ac:picMkLst>
        </pc:picChg>
        <pc:picChg chg="add mod">
          <ac:chgData name="Thomas Stensitzki" userId="75cafe6b-2f2a-469b-85c4-eec3b9c972ba" providerId="ADAL" clId="{81A95A3F-591B-4915-9F30-386F1902D115}" dt="2022-06-08T09:40:36.059" v="661" actId="1440"/>
          <ac:picMkLst>
            <pc:docMk/>
            <pc:sldMk cId="60466671" sldId="626"/>
            <ac:picMk id="10242" creationId="{BEEB2A67-E3B4-40D1-BE01-DD233D83DAF3}"/>
          </ac:picMkLst>
        </pc:picChg>
      </pc:sldChg>
      <pc:sldChg chg="addSp delSp modSp add mod modAnim">
        <pc:chgData name="Thomas Stensitzki" userId="75cafe6b-2f2a-469b-85c4-eec3b9c972ba" providerId="ADAL" clId="{81A95A3F-591B-4915-9F30-386F1902D115}" dt="2022-06-08T12:07:03.925" v="1300"/>
        <pc:sldMkLst>
          <pc:docMk/>
          <pc:sldMk cId="851289349" sldId="627"/>
        </pc:sldMkLst>
        <pc:spChg chg="mod">
          <ac:chgData name="Thomas Stensitzki" userId="75cafe6b-2f2a-469b-85c4-eec3b9c972ba" providerId="ADAL" clId="{81A95A3F-591B-4915-9F30-386F1902D115}" dt="2022-06-08T09:42:48.884" v="668" actId="20577"/>
          <ac:spMkLst>
            <pc:docMk/>
            <pc:sldMk cId="851289349" sldId="627"/>
            <ac:spMk id="2" creationId="{EC46AD28-746E-4246-884F-4DAE24C62042}"/>
          </ac:spMkLst>
        </pc:spChg>
        <pc:picChg chg="del">
          <ac:chgData name="Thomas Stensitzki" userId="75cafe6b-2f2a-469b-85c4-eec3b9c972ba" providerId="ADAL" clId="{81A95A3F-591B-4915-9F30-386F1902D115}" dt="2022-06-08T09:43:05.673" v="670" actId="478"/>
          <ac:picMkLst>
            <pc:docMk/>
            <pc:sldMk cId="851289349" sldId="627"/>
            <ac:picMk id="9218" creationId="{50A1BB1A-7CF3-4EE3-BF1B-75BF050379F1}"/>
          </ac:picMkLst>
        </pc:picChg>
        <pc:picChg chg="del">
          <ac:chgData name="Thomas Stensitzki" userId="75cafe6b-2f2a-469b-85c4-eec3b9c972ba" providerId="ADAL" clId="{81A95A3F-591B-4915-9F30-386F1902D115}" dt="2022-06-08T09:43:05.190" v="669" actId="478"/>
          <ac:picMkLst>
            <pc:docMk/>
            <pc:sldMk cId="851289349" sldId="627"/>
            <ac:picMk id="9220" creationId="{E7B6F32E-25BC-4900-91D4-DADC692AA612}"/>
          </ac:picMkLst>
        </pc:picChg>
        <pc:picChg chg="add mod">
          <ac:chgData name="Thomas Stensitzki" userId="75cafe6b-2f2a-469b-85c4-eec3b9c972ba" providerId="ADAL" clId="{81A95A3F-591B-4915-9F30-386F1902D115}" dt="2022-06-08T09:44:05.002" v="683" actId="1440"/>
          <ac:picMkLst>
            <pc:docMk/>
            <pc:sldMk cId="851289349" sldId="627"/>
            <ac:picMk id="11266" creationId="{60E12680-8F51-4512-9E26-FDC99B644A06}"/>
          </ac:picMkLst>
        </pc:picChg>
        <pc:picChg chg="add mod">
          <ac:chgData name="Thomas Stensitzki" userId="75cafe6b-2f2a-469b-85c4-eec3b9c972ba" providerId="ADAL" clId="{81A95A3F-591B-4915-9F30-386F1902D115}" dt="2022-06-08T09:44:03.655" v="682" actId="1440"/>
          <ac:picMkLst>
            <pc:docMk/>
            <pc:sldMk cId="851289349" sldId="627"/>
            <ac:picMk id="11268" creationId="{050444B5-4A22-48BF-94D3-A56D5A8642B9}"/>
          </ac:picMkLst>
        </pc:picChg>
      </pc:sldChg>
      <pc:sldChg chg="addSp delSp modSp add modAnim">
        <pc:chgData name="Thomas Stensitzki" userId="75cafe6b-2f2a-469b-85c4-eec3b9c972ba" providerId="ADAL" clId="{81A95A3F-591B-4915-9F30-386F1902D115}" dt="2022-06-08T12:07:08.400" v="1302"/>
        <pc:sldMkLst>
          <pc:docMk/>
          <pc:sldMk cId="2662624884" sldId="628"/>
        </pc:sldMkLst>
        <pc:picChg chg="del">
          <ac:chgData name="Thomas Stensitzki" userId="75cafe6b-2f2a-469b-85c4-eec3b9c972ba" providerId="ADAL" clId="{81A95A3F-591B-4915-9F30-386F1902D115}" dt="2022-06-08T09:44:58.051" v="685" actId="478"/>
          <ac:picMkLst>
            <pc:docMk/>
            <pc:sldMk cId="2662624884" sldId="628"/>
            <ac:picMk id="11266" creationId="{60E12680-8F51-4512-9E26-FDC99B644A06}"/>
          </ac:picMkLst>
        </pc:picChg>
        <pc:picChg chg="del">
          <ac:chgData name="Thomas Stensitzki" userId="75cafe6b-2f2a-469b-85c4-eec3b9c972ba" providerId="ADAL" clId="{81A95A3F-591B-4915-9F30-386F1902D115}" dt="2022-06-08T09:44:58.520" v="686" actId="478"/>
          <ac:picMkLst>
            <pc:docMk/>
            <pc:sldMk cId="2662624884" sldId="628"/>
            <ac:picMk id="11268" creationId="{050444B5-4A22-48BF-94D3-A56D5A8642B9}"/>
          </ac:picMkLst>
        </pc:picChg>
        <pc:picChg chg="add mod">
          <ac:chgData name="Thomas Stensitzki" userId="75cafe6b-2f2a-469b-85c4-eec3b9c972ba" providerId="ADAL" clId="{81A95A3F-591B-4915-9F30-386F1902D115}" dt="2022-06-08T09:45:07.769" v="689" actId="1440"/>
          <ac:picMkLst>
            <pc:docMk/>
            <pc:sldMk cId="2662624884" sldId="628"/>
            <ac:picMk id="12290" creationId="{5170E989-D817-4956-ACE0-F6174DD1AF50}"/>
          </ac:picMkLst>
        </pc:picChg>
      </pc:sldChg>
      <pc:sldChg chg="modSp add mod ord">
        <pc:chgData name="Thomas Stensitzki" userId="75cafe6b-2f2a-469b-85c4-eec3b9c972ba" providerId="ADAL" clId="{81A95A3F-591B-4915-9F30-386F1902D115}" dt="2022-06-08T11:54:14.326" v="949" actId="1076"/>
        <pc:sldMkLst>
          <pc:docMk/>
          <pc:sldMk cId="2218637555" sldId="629"/>
        </pc:sldMkLst>
        <pc:spChg chg="mod">
          <ac:chgData name="Thomas Stensitzki" userId="75cafe6b-2f2a-469b-85c4-eec3b9c972ba" providerId="ADAL" clId="{81A95A3F-591B-4915-9F30-386F1902D115}" dt="2022-06-08T11:54:14.326" v="949" actId="1076"/>
          <ac:spMkLst>
            <pc:docMk/>
            <pc:sldMk cId="2218637555" sldId="629"/>
            <ac:spMk id="2" creationId="{909DC09D-B9A6-4493-9A72-1CA7ECB1F5CA}"/>
          </ac:spMkLst>
        </pc:spChg>
      </pc:sldChg>
      <pc:sldChg chg="modSp add mod ord">
        <pc:chgData name="Thomas Stensitzki" userId="75cafe6b-2f2a-469b-85c4-eec3b9c972ba" providerId="ADAL" clId="{81A95A3F-591B-4915-9F30-386F1902D115}" dt="2022-06-08T11:54:30.738" v="959" actId="1036"/>
        <pc:sldMkLst>
          <pc:docMk/>
          <pc:sldMk cId="3271888249" sldId="630"/>
        </pc:sldMkLst>
        <pc:spChg chg="mod">
          <ac:chgData name="Thomas Stensitzki" userId="75cafe6b-2f2a-469b-85c4-eec3b9c972ba" providerId="ADAL" clId="{81A95A3F-591B-4915-9F30-386F1902D115}" dt="2022-06-08T11:54:30.738" v="959" actId="1036"/>
          <ac:spMkLst>
            <pc:docMk/>
            <pc:sldMk cId="3271888249" sldId="630"/>
            <ac:spMk id="2" creationId="{909DC09D-B9A6-4493-9A72-1CA7ECB1F5CA}"/>
          </ac:spMkLst>
        </pc:spChg>
      </pc:sldChg>
      <pc:sldChg chg="modSp add mod ord">
        <pc:chgData name="Thomas Stensitzki" userId="75cafe6b-2f2a-469b-85c4-eec3b9c972ba" providerId="ADAL" clId="{81A95A3F-591B-4915-9F30-386F1902D115}" dt="2022-06-08T11:54:43.727" v="983" actId="1035"/>
        <pc:sldMkLst>
          <pc:docMk/>
          <pc:sldMk cId="2569360966" sldId="631"/>
        </pc:sldMkLst>
        <pc:spChg chg="mod">
          <ac:chgData name="Thomas Stensitzki" userId="75cafe6b-2f2a-469b-85c4-eec3b9c972ba" providerId="ADAL" clId="{81A95A3F-591B-4915-9F30-386F1902D115}" dt="2022-06-08T11:54:43.727" v="983" actId="1035"/>
          <ac:spMkLst>
            <pc:docMk/>
            <pc:sldMk cId="2569360966" sldId="631"/>
            <ac:spMk id="2" creationId="{909DC09D-B9A6-4493-9A72-1CA7ECB1F5CA}"/>
          </ac:spMkLst>
        </pc:spChg>
      </pc:sldChg>
      <pc:sldChg chg="modSp add mod ord">
        <pc:chgData name="Thomas Stensitzki" userId="75cafe6b-2f2a-469b-85c4-eec3b9c972ba" providerId="ADAL" clId="{81A95A3F-591B-4915-9F30-386F1902D115}" dt="2022-06-08T11:54:56.799" v="1006" actId="1035"/>
        <pc:sldMkLst>
          <pc:docMk/>
          <pc:sldMk cId="3289523661" sldId="632"/>
        </pc:sldMkLst>
        <pc:spChg chg="mod">
          <ac:chgData name="Thomas Stensitzki" userId="75cafe6b-2f2a-469b-85c4-eec3b9c972ba" providerId="ADAL" clId="{81A95A3F-591B-4915-9F30-386F1902D115}" dt="2022-06-08T11:54:56.799" v="1006" actId="1035"/>
          <ac:spMkLst>
            <pc:docMk/>
            <pc:sldMk cId="3289523661" sldId="632"/>
            <ac:spMk id="2" creationId="{909DC09D-B9A6-4493-9A72-1CA7ECB1F5CA}"/>
          </ac:spMkLst>
        </pc:spChg>
      </pc:sldChg>
      <pc:sldChg chg="modSp add mod ord">
        <pc:chgData name="Thomas Stensitzki" userId="75cafe6b-2f2a-469b-85c4-eec3b9c972ba" providerId="ADAL" clId="{81A95A3F-591B-4915-9F30-386F1902D115}" dt="2022-06-08T11:55:10.365" v="1011" actId="14100"/>
        <pc:sldMkLst>
          <pc:docMk/>
          <pc:sldMk cId="561515482" sldId="633"/>
        </pc:sldMkLst>
        <pc:spChg chg="mod">
          <ac:chgData name="Thomas Stensitzki" userId="75cafe6b-2f2a-469b-85c4-eec3b9c972ba" providerId="ADAL" clId="{81A95A3F-591B-4915-9F30-386F1902D115}" dt="2022-06-08T11:55:10.365" v="1011" actId="14100"/>
          <ac:spMkLst>
            <pc:docMk/>
            <pc:sldMk cId="561515482" sldId="633"/>
            <ac:spMk id="2" creationId="{909DC09D-B9A6-4493-9A72-1CA7ECB1F5CA}"/>
          </ac:spMkLst>
        </pc:spChg>
      </pc:sldChg>
      <pc:sldChg chg="modSp add mod ord">
        <pc:chgData name="Thomas Stensitzki" userId="75cafe6b-2f2a-469b-85c4-eec3b9c972ba" providerId="ADAL" clId="{81A95A3F-591B-4915-9F30-386F1902D115}" dt="2022-06-08T11:56:35.479" v="1038" actId="1035"/>
        <pc:sldMkLst>
          <pc:docMk/>
          <pc:sldMk cId="708263922" sldId="634"/>
        </pc:sldMkLst>
        <pc:spChg chg="mod">
          <ac:chgData name="Thomas Stensitzki" userId="75cafe6b-2f2a-469b-85c4-eec3b9c972ba" providerId="ADAL" clId="{81A95A3F-591B-4915-9F30-386F1902D115}" dt="2022-06-08T11:56:35.479" v="1038" actId="1035"/>
          <ac:spMkLst>
            <pc:docMk/>
            <pc:sldMk cId="708263922" sldId="634"/>
            <ac:spMk id="2" creationId="{909DC09D-B9A6-4493-9A72-1CA7ECB1F5CA}"/>
          </ac:spMkLst>
        </pc:spChg>
      </pc:sldChg>
      <pc:sldChg chg="modSp add mod ord">
        <pc:chgData name="Thomas Stensitzki" userId="75cafe6b-2f2a-469b-85c4-eec3b9c972ba" providerId="ADAL" clId="{81A95A3F-591B-4915-9F30-386F1902D115}" dt="2022-06-08T11:56:52.183" v="1063" actId="1036"/>
        <pc:sldMkLst>
          <pc:docMk/>
          <pc:sldMk cId="1915675541" sldId="635"/>
        </pc:sldMkLst>
        <pc:spChg chg="mod">
          <ac:chgData name="Thomas Stensitzki" userId="75cafe6b-2f2a-469b-85c4-eec3b9c972ba" providerId="ADAL" clId="{81A95A3F-591B-4915-9F30-386F1902D115}" dt="2022-06-08T11:56:52.183" v="1063" actId="1036"/>
          <ac:spMkLst>
            <pc:docMk/>
            <pc:sldMk cId="1915675541" sldId="635"/>
            <ac:spMk id="2" creationId="{909DC09D-B9A6-4493-9A72-1CA7ECB1F5CA}"/>
          </ac:spMkLst>
        </pc:spChg>
      </pc:sldChg>
      <pc:sldChg chg="modSp add mod ord">
        <pc:chgData name="Thomas Stensitzki" userId="75cafe6b-2f2a-469b-85c4-eec3b9c972ba" providerId="ADAL" clId="{81A95A3F-591B-4915-9F30-386F1902D115}" dt="2022-06-08T11:57:16.143" v="1094" actId="14100"/>
        <pc:sldMkLst>
          <pc:docMk/>
          <pc:sldMk cId="162606529" sldId="636"/>
        </pc:sldMkLst>
        <pc:spChg chg="mod">
          <ac:chgData name="Thomas Stensitzki" userId="75cafe6b-2f2a-469b-85c4-eec3b9c972ba" providerId="ADAL" clId="{81A95A3F-591B-4915-9F30-386F1902D115}" dt="2022-06-08T11:57:16.143" v="1094" actId="14100"/>
          <ac:spMkLst>
            <pc:docMk/>
            <pc:sldMk cId="162606529" sldId="636"/>
            <ac:spMk id="2" creationId="{909DC09D-B9A6-4493-9A72-1CA7ECB1F5CA}"/>
          </ac:spMkLst>
        </pc:spChg>
      </pc:sldChg>
      <pc:sldChg chg="modSp add mod ord">
        <pc:chgData name="Thomas Stensitzki" userId="75cafe6b-2f2a-469b-85c4-eec3b9c972ba" providerId="ADAL" clId="{81A95A3F-591B-4915-9F30-386F1902D115}" dt="2022-06-08T11:58:43.655" v="1155"/>
        <pc:sldMkLst>
          <pc:docMk/>
          <pc:sldMk cId="2667813829" sldId="637"/>
        </pc:sldMkLst>
        <pc:spChg chg="mod">
          <ac:chgData name="Thomas Stensitzki" userId="75cafe6b-2f2a-469b-85c4-eec3b9c972ba" providerId="ADAL" clId="{81A95A3F-591B-4915-9F30-386F1902D115}" dt="2022-06-08T11:57:52.880" v="1148" actId="1036"/>
          <ac:spMkLst>
            <pc:docMk/>
            <pc:sldMk cId="2667813829" sldId="637"/>
            <ac:spMk id="2" creationId="{909DC09D-B9A6-4493-9A72-1CA7ECB1F5CA}"/>
          </ac:spMkLst>
        </pc:spChg>
      </pc:sldChg>
      <pc:sldChg chg="add del ord">
        <pc:chgData name="Thomas Stensitzki" userId="75cafe6b-2f2a-469b-85c4-eec3b9c972ba" providerId="ADAL" clId="{81A95A3F-591B-4915-9F30-386F1902D115}" dt="2022-06-08T11:58:50.591" v="1156" actId="47"/>
        <pc:sldMkLst>
          <pc:docMk/>
          <pc:sldMk cId="3925347447" sldId="638"/>
        </pc:sldMkLst>
      </pc:sldChg>
      <pc:sldChg chg="modSp add mod ord">
        <pc:chgData name="Thomas Stensitzki" userId="75cafe6b-2f2a-469b-85c4-eec3b9c972ba" providerId="ADAL" clId="{81A95A3F-591B-4915-9F30-386F1902D115}" dt="2022-06-08T11:59:17.007" v="1179" actId="1076"/>
        <pc:sldMkLst>
          <pc:docMk/>
          <pc:sldMk cId="2476629680" sldId="639"/>
        </pc:sldMkLst>
        <pc:spChg chg="mod">
          <ac:chgData name="Thomas Stensitzki" userId="75cafe6b-2f2a-469b-85c4-eec3b9c972ba" providerId="ADAL" clId="{81A95A3F-591B-4915-9F30-386F1902D115}" dt="2022-06-08T11:59:17.007" v="1179" actId="1076"/>
          <ac:spMkLst>
            <pc:docMk/>
            <pc:sldMk cId="2476629680" sldId="639"/>
            <ac:spMk id="2" creationId="{909DC09D-B9A6-4493-9A72-1CA7ECB1F5CA}"/>
          </ac:spMkLst>
        </pc:spChg>
      </pc:sldChg>
      <pc:sldChg chg="modSp add mod">
        <pc:chgData name="Thomas Stensitzki" userId="75cafe6b-2f2a-469b-85c4-eec3b9c972ba" providerId="ADAL" clId="{81A95A3F-591B-4915-9F30-386F1902D115}" dt="2022-06-08T11:58:59.451" v="1178" actId="1036"/>
        <pc:sldMkLst>
          <pc:docMk/>
          <pc:sldMk cId="3213284904" sldId="640"/>
        </pc:sldMkLst>
        <pc:spChg chg="mod">
          <ac:chgData name="Thomas Stensitzki" userId="75cafe6b-2f2a-469b-85c4-eec3b9c972ba" providerId="ADAL" clId="{81A95A3F-591B-4915-9F30-386F1902D115}" dt="2022-06-08T11:58:59.451" v="1178" actId="1036"/>
          <ac:spMkLst>
            <pc:docMk/>
            <pc:sldMk cId="3213284904" sldId="640"/>
            <ac:spMk id="2" creationId="{909DC09D-B9A6-4493-9A72-1CA7ECB1F5CA}"/>
          </ac:spMkLst>
        </pc:spChg>
      </pc:sldChg>
      <pc:sldChg chg="modSp add mod ord">
        <pc:chgData name="Thomas Stensitzki" userId="75cafe6b-2f2a-469b-85c4-eec3b9c972ba" providerId="ADAL" clId="{81A95A3F-591B-4915-9F30-386F1902D115}" dt="2022-06-08T11:59:54.753" v="1188"/>
        <pc:sldMkLst>
          <pc:docMk/>
          <pc:sldMk cId="2520872566" sldId="641"/>
        </pc:sldMkLst>
        <pc:spChg chg="mod">
          <ac:chgData name="Thomas Stensitzki" userId="75cafe6b-2f2a-469b-85c4-eec3b9c972ba" providerId="ADAL" clId="{81A95A3F-591B-4915-9F30-386F1902D115}" dt="2022-06-08T11:59:40.552" v="1186" actId="14100"/>
          <ac:spMkLst>
            <pc:docMk/>
            <pc:sldMk cId="2520872566" sldId="641"/>
            <ac:spMk id="2" creationId="{909DC09D-B9A6-4493-9A72-1CA7ECB1F5CA}"/>
          </ac:spMkLst>
        </pc:spChg>
      </pc:sldChg>
      <pc:sldChg chg="modSp add mod ord">
        <pc:chgData name="Thomas Stensitzki" userId="75cafe6b-2f2a-469b-85c4-eec3b9c972ba" providerId="ADAL" clId="{81A95A3F-591B-4915-9F30-386F1902D115}" dt="2022-06-08T12:00:04.270" v="1212" actId="1035"/>
        <pc:sldMkLst>
          <pc:docMk/>
          <pc:sldMk cId="1280337819" sldId="642"/>
        </pc:sldMkLst>
        <pc:spChg chg="mod">
          <ac:chgData name="Thomas Stensitzki" userId="75cafe6b-2f2a-469b-85c4-eec3b9c972ba" providerId="ADAL" clId="{81A95A3F-591B-4915-9F30-386F1902D115}" dt="2022-06-08T12:00:04.270" v="1212" actId="1035"/>
          <ac:spMkLst>
            <pc:docMk/>
            <pc:sldMk cId="1280337819" sldId="642"/>
            <ac:spMk id="2" creationId="{909DC09D-B9A6-4493-9A72-1CA7ECB1F5CA}"/>
          </ac:spMkLst>
        </pc:spChg>
      </pc:sldChg>
      <pc:sldChg chg="modSp add mod ord">
        <pc:chgData name="Thomas Stensitzki" userId="75cafe6b-2f2a-469b-85c4-eec3b9c972ba" providerId="ADAL" clId="{81A95A3F-591B-4915-9F30-386F1902D115}" dt="2022-06-08T12:00:15.741" v="1216" actId="1076"/>
        <pc:sldMkLst>
          <pc:docMk/>
          <pc:sldMk cId="2743587653" sldId="643"/>
        </pc:sldMkLst>
        <pc:spChg chg="mod">
          <ac:chgData name="Thomas Stensitzki" userId="75cafe6b-2f2a-469b-85c4-eec3b9c972ba" providerId="ADAL" clId="{81A95A3F-591B-4915-9F30-386F1902D115}" dt="2022-06-08T12:00:15.741" v="1216" actId="1076"/>
          <ac:spMkLst>
            <pc:docMk/>
            <pc:sldMk cId="2743587653" sldId="643"/>
            <ac:spMk id="2" creationId="{909DC09D-B9A6-4493-9A72-1CA7ECB1F5CA}"/>
          </ac:spMkLst>
        </pc:spChg>
      </pc:sldChg>
      <pc:sldChg chg="modSp add mod">
        <pc:chgData name="Thomas Stensitzki" userId="75cafe6b-2f2a-469b-85c4-eec3b9c972ba" providerId="ADAL" clId="{81A95A3F-591B-4915-9F30-386F1902D115}" dt="2022-06-08T12:00:21.636" v="1218" actId="1076"/>
        <pc:sldMkLst>
          <pc:docMk/>
          <pc:sldMk cId="3061187211" sldId="644"/>
        </pc:sldMkLst>
        <pc:spChg chg="mod">
          <ac:chgData name="Thomas Stensitzki" userId="75cafe6b-2f2a-469b-85c4-eec3b9c972ba" providerId="ADAL" clId="{81A95A3F-591B-4915-9F30-386F1902D115}" dt="2022-06-08T12:00:21.636" v="1218" actId="1076"/>
          <ac:spMkLst>
            <pc:docMk/>
            <pc:sldMk cId="3061187211" sldId="644"/>
            <ac:spMk id="2" creationId="{909DC09D-B9A6-4493-9A72-1CA7ECB1F5CA}"/>
          </ac:spMkLst>
        </pc:spChg>
      </pc:sldChg>
      <pc:sldChg chg="modSp add mod">
        <pc:chgData name="Thomas Stensitzki" userId="75cafe6b-2f2a-469b-85c4-eec3b9c972ba" providerId="ADAL" clId="{81A95A3F-591B-4915-9F30-386F1902D115}" dt="2022-06-08T12:00:30.547" v="1220" actId="1076"/>
        <pc:sldMkLst>
          <pc:docMk/>
          <pc:sldMk cId="2023922211" sldId="645"/>
        </pc:sldMkLst>
        <pc:spChg chg="mod">
          <ac:chgData name="Thomas Stensitzki" userId="75cafe6b-2f2a-469b-85c4-eec3b9c972ba" providerId="ADAL" clId="{81A95A3F-591B-4915-9F30-386F1902D115}" dt="2022-06-08T12:00:30.547" v="1220" actId="1076"/>
          <ac:spMkLst>
            <pc:docMk/>
            <pc:sldMk cId="2023922211" sldId="645"/>
            <ac:spMk id="2" creationId="{909DC09D-B9A6-4493-9A72-1CA7ECB1F5CA}"/>
          </ac:spMkLst>
        </pc:spChg>
      </pc:sldChg>
      <pc:sldChg chg="modSp add mod">
        <pc:chgData name="Thomas Stensitzki" userId="75cafe6b-2f2a-469b-85c4-eec3b9c972ba" providerId="ADAL" clId="{81A95A3F-591B-4915-9F30-386F1902D115}" dt="2022-06-08T12:01:13.252" v="1226" actId="14100"/>
        <pc:sldMkLst>
          <pc:docMk/>
          <pc:sldMk cId="4232995729" sldId="646"/>
        </pc:sldMkLst>
        <pc:spChg chg="mod">
          <ac:chgData name="Thomas Stensitzki" userId="75cafe6b-2f2a-469b-85c4-eec3b9c972ba" providerId="ADAL" clId="{81A95A3F-591B-4915-9F30-386F1902D115}" dt="2022-06-08T12:01:13.252" v="1226" actId="14100"/>
          <ac:spMkLst>
            <pc:docMk/>
            <pc:sldMk cId="4232995729" sldId="646"/>
            <ac:spMk id="2" creationId="{909DC09D-B9A6-4493-9A72-1CA7ECB1F5CA}"/>
          </ac:spMkLst>
        </pc:spChg>
      </pc:sldChg>
      <pc:sldChg chg="add del ord">
        <pc:chgData name="Thomas Stensitzki" userId="75cafe6b-2f2a-469b-85c4-eec3b9c972ba" providerId="ADAL" clId="{81A95A3F-591B-4915-9F30-386F1902D115}" dt="2022-06-08T12:06:36.768" v="1288" actId="47"/>
        <pc:sldMkLst>
          <pc:docMk/>
          <pc:sldMk cId="3947433637" sldId="647"/>
        </pc:sldMkLst>
      </pc:sldChg>
      <pc:sldChg chg="modSp add mod ord">
        <pc:chgData name="Thomas Stensitzki" userId="75cafe6b-2f2a-469b-85c4-eec3b9c972ba" providerId="ADAL" clId="{81A95A3F-591B-4915-9F30-386F1902D115}" dt="2022-06-08T12:01:52.579" v="1237" actId="1036"/>
        <pc:sldMkLst>
          <pc:docMk/>
          <pc:sldMk cId="1507941917" sldId="648"/>
        </pc:sldMkLst>
        <pc:spChg chg="mod">
          <ac:chgData name="Thomas Stensitzki" userId="75cafe6b-2f2a-469b-85c4-eec3b9c972ba" providerId="ADAL" clId="{81A95A3F-591B-4915-9F30-386F1902D115}" dt="2022-06-08T12:01:52.579" v="1237" actId="1036"/>
          <ac:spMkLst>
            <pc:docMk/>
            <pc:sldMk cId="1507941917" sldId="648"/>
            <ac:spMk id="2" creationId="{909DC09D-B9A6-4493-9A72-1CA7ECB1F5CA}"/>
          </ac:spMkLst>
        </pc:spChg>
      </pc:sldChg>
      <pc:sldChg chg="modSp add mod">
        <pc:chgData name="Thomas Stensitzki" userId="75cafe6b-2f2a-469b-85c4-eec3b9c972ba" providerId="ADAL" clId="{81A95A3F-591B-4915-9F30-386F1902D115}" dt="2022-06-08T12:02:04.703" v="1239" actId="1076"/>
        <pc:sldMkLst>
          <pc:docMk/>
          <pc:sldMk cId="1632744645" sldId="649"/>
        </pc:sldMkLst>
        <pc:spChg chg="mod">
          <ac:chgData name="Thomas Stensitzki" userId="75cafe6b-2f2a-469b-85c4-eec3b9c972ba" providerId="ADAL" clId="{81A95A3F-591B-4915-9F30-386F1902D115}" dt="2022-06-08T12:02:04.703" v="1239" actId="1076"/>
          <ac:spMkLst>
            <pc:docMk/>
            <pc:sldMk cId="1632744645" sldId="649"/>
            <ac:spMk id="2" creationId="{909DC09D-B9A6-4493-9A72-1CA7ECB1F5CA}"/>
          </ac:spMkLst>
        </pc:spChg>
      </pc:sldChg>
      <pc:sldChg chg="modSp add mod ord">
        <pc:chgData name="Thomas Stensitzki" userId="75cafe6b-2f2a-469b-85c4-eec3b9c972ba" providerId="ADAL" clId="{81A95A3F-591B-4915-9F30-386F1902D115}" dt="2022-06-08T12:02:13.487" v="1243" actId="1076"/>
        <pc:sldMkLst>
          <pc:docMk/>
          <pc:sldMk cId="2904891794" sldId="650"/>
        </pc:sldMkLst>
        <pc:spChg chg="mod">
          <ac:chgData name="Thomas Stensitzki" userId="75cafe6b-2f2a-469b-85c4-eec3b9c972ba" providerId="ADAL" clId="{81A95A3F-591B-4915-9F30-386F1902D115}" dt="2022-06-08T12:02:13.487" v="1243" actId="1076"/>
          <ac:spMkLst>
            <pc:docMk/>
            <pc:sldMk cId="2904891794" sldId="650"/>
            <ac:spMk id="2" creationId="{909DC09D-B9A6-4493-9A72-1CA7ECB1F5CA}"/>
          </ac:spMkLst>
        </pc:spChg>
      </pc:sldChg>
      <pc:sldChg chg="modSp add mod">
        <pc:chgData name="Thomas Stensitzki" userId="75cafe6b-2f2a-469b-85c4-eec3b9c972ba" providerId="ADAL" clId="{81A95A3F-591B-4915-9F30-386F1902D115}" dt="2022-06-08T12:02:24.113" v="1246" actId="1035"/>
        <pc:sldMkLst>
          <pc:docMk/>
          <pc:sldMk cId="448268979" sldId="651"/>
        </pc:sldMkLst>
        <pc:spChg chg="mod">
          <ac:chgData name="Thomas Stensitzki" userId="75cafe6b-2f2a-469b-85c4-eec3b9c972ba" providerId="ADAL" clId="{81A95A3F-591B-4915-9F30-386F1902D115}" dt="2022-06-08T12:02:24.113" v="1246" actId="1035"/>
          <ac:spMkLst>
            <pc:docMk/>
            <pc:sldMk cId="448268979" sldId="651"/>
            <ac:spMk id="2" creationId="{909DC09D-B9A6-4493-9A72-1CA7ECB1F5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51A38-604E-46AF-B68B-4691B9CFFAF5}" type="datetimeFigureOut">
              <a:rPr lang="de-DE" smtClean="0"/>
              <a:t>25.05.2023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B9C7-8C41-44EF-A755-70B1D5727268}" type="slidenum">
              <a:rPr lang="de-DE" smtClean="0"/>
              <a:t>‹Nr.›</a:t>
            </a:fld>
            <a:endParaRPr lang="de-DE"/>
          </a:p>
        </p:txBody>
      </p:sp>
    </p:spTree>
    <p:extLst>
      <p:ext uri="{BB962C8B-B14F-4D97-AF65-F5344CB8AC3E}">
        <p14:creationId xmlns:p14="http://schemas.microsoft.com/office/powerpoint/2010/main" val="1214576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learn.microsoft.com/azure/active-directory/manage-apps/configure-user-consent?tabs=azure-portal&amp;pivots=portal"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learn.microsoft.com/microsoftteams/app-permissions-admin-center"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a:t>
            </a:fld>
            <a:endParaRPr lang="de-DE"/>
          </a:p>
        </p:txBody>
      </p:sp>
    </p:spTree>
    <p:extLst>
      <p:ext uri="{BB962C8B-B14F-4D97-AF65-F5344CB8AC3E}">
        <p14:creationId xmlns:p14="http://schemas.microsoft.com/office/powerpoint/2010/main" val="338597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18</a:t>
            </a:fld>
            <a:endParaRPr lang="de-DE"/>
          </a:p>
        </p:txBody>
      </p:sp>
    </p:spTree>
    <p:extLst>
      <p:ext uri="{BB962C8B-B14F-4D97-AF65-F5344CB8AC3E}">
        <p14:creationId xmlns:p14="http://schemas.microsoft.com/office/powerpoint/2010/main" val="106510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https://learn.microsoft.com/de-de/deployoffice/deployment-guide-onenote</a:t>
            </a:r>
          </a:p>
          <a:p>
            <a:endParaRPr lang="de-DE"/>
          </a:p>
          <a:p>
            <a:r>
              <a:rPr lang="en-US" b="0" i="0">
                <a:solidFill>
                  <a:srgbClr val="B3B3B3"/>
                </a:solidFill>
                <a:effectLst/>
                <a:latin typeface="Segoe UI" panose="020B0502040204020203" pitchFamily="34" charset="0"/>
              </a:rPr>
              <a:t>Please note that Notes tab by default is only supported in standard channels at the moment. If your standard channel used to have a Notes tab, you can add it back.</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19</a:t>
            </a:fld>
            <a:endParaRPr lang="de-DE"/>
          </a:p>
        </p:txBody>
      </p:sp>
    </p:spTree>
    <p:extLst>
      <p:ext uri="{BB962C8B-B14F-4D97-AF65-F5344CB8AC3E}">
        <p14:creationId xmlns:p14="http://schemas.microsoft.com/office/powerpoint/2010/main" val="3063357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20</a:t>
            </a:fld>
            <a:endParaRPr lang="de-DE"/>
          </a:p>
        </p:txBody>
      </p:sp>
    </p:spTree>
    <p:extLst>
      <p:ext uri="{BB962C8B-B14F-4D97-AF65-F5344CB8AC3E}">
        <p14:creationId xmlns:p14="http://schemas.microsoft.com/office/powerpoint/2010/main" val="3322422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22</a:t>
            </a:fld>
            <a:endParaRPr lang="de-DE"/>
          </a:p>
        </p:txBody>
      </p:sp>
    </p:spTree>
    <p:extLst>
      <p:ext uri="{BB962C8B-B14F-4D97-AF65-F5344CB8AC3E}">
        <p14:creationId xmlns:p14="http://schemas.microsoft.com/office/powerpoint/2010/main" val="384936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IT admins can choose the default meeting layout by selecting Content only and Content + Gallery when content sharing begins. Standard, Premium, and Pro customers can also choose Front Row as the default layout</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23</a:t>
            </a:fld>
            <a:endParaRPr lang="de-DE"/>
          </a:p>
        </p:txBody>
      </p:sp>
    </p:spTree>
    <p:extLst>
      <p:ext uri="{BB962C8B-B14F-4D97-AF65-F5344CB8AC3E}">
        <p14:creationId xmlns:p14="http://schemas.microsoft.com/office/powerpoint/2010/main" val="1348429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24</a:t>
            </a:fld>
            <a:endParaRPr lang="de-DE"/>
          </a:p>
        </p:txBody>
      </p:sp>
    </p:spTree>
    <p:extLst>
      <p:ext uri="{BB962C8B-B14F-4D97-AF65-F5344CB8AC3E}">
        <p14:creationId xmlns:p14="http://schemas.microsoft.com/office/powerpoint/2010/main" val="246212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While in Public Preview, Avatars for Microsoft Teams was supported for all SKUs. However, at General Availability, Avatars for Microsoft Teams will only be supported for the following SKUs: Microsoft 365 Enterprise E3, Microsoft 365 Enterprise E5, Microsoft 365 Business Standard, Microsoft 365 Business Premium or Teams Premium.</a:t>
            </a:r>
          </a:p>
          <a:p>
            <a:endParaRPr lang="en-US" dirty="0"/>
          </a:p>
          <a:p>
            <a:r>
              <a:rPr lang="de-DE" dirty="0"/>
              <a:t>https://techcommunity.microsoft.com/t5/microsoft-teams-blog/avatars-for-microsoft-teams-in-public-preview/ba-p/3774421</a:t>
            </a:r>
          </a:p>
        </p:txBody>
      </p:sp>
      <p:sp>
        <p:nvSpPr>
          <p:cNvPr id="4" name="Foliennummernplatzhalter 3"/>
          <p:cNvSpPr>
            <a:spLocks noGrp="1"/>
          </p:cNvSpPr>
          <p:nvPr>
            <p:ph type="sldNum" sz="quarter" idx="5"/>
          </p:nvPr>
        </p:nvSpPr>
        <p:spPr/>
        <p:txBody>
          <a:bodyPr/>
          <a:lstStyle/>
          <a:p>
            <a:fld id="{3493B9C7-8C41-44EF-A755-70B1D5727268}" type="slidenum">
              <a:rPr lang="de-DE" smtClean="0"/>
              <a:t>25</a:t>
            </a:fld>
            <a:endParaRPr lang="de-DE"/>
          </a:p>
        </p:txBody>
      </p:sp>
    </p:spTree>
    <p:extLst>
      <p:ext uri="{BB962C8B-B14F-4D97-AF65-F5344CB8AC3E}">
        <p14:creationId xmlns:p14="http://schemas.microsoft.com/office/powerpoint/2010/main" val="1145188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While in Public Preview, Avatars for Microsoft Teams was supported for all SKUs. However, at General Availability, Avatars for Microsoft Teams will only be supported for the following SKUs: Microsoft 365 Enterprise E3, Microsoft 365 Enterprise E5, Microsoft 365 Business Standard, Microsoft 365 Business Premium or Teams Premium.</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26</a:t>
            </a:fld>
            <a:endParaRPr lang="de-DE"/>
          </a:p>
        </p:txBody>
      </p:sp>
    </p:spTree>
    <p:extLst>
      <p:ext uri="{BB962C8B-B14F-4D97-AF65-F5344CB8AC3E}">
        <p14:creationId xmlns:p14="http://schemas.microsoft.com/office/powerpoint/2010/main" val="1306553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While in Public Preview, Avatars for Microsoft Teams was supported for all SKUs. However, at General Availability, Avatars for Microsoft Teams will only be supported for the following SKUs: Microsoft 365 Enterprise E3, Microsoft 365 Enterprise E5, Microsoft 365 Business Standard, Microsoft 365 Business Premium or Teams Premium.</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27</a:t>
            </a:fld>
            <a:endParaRPr lang="de-DE"/>
          </a:p>
        </p:txBody>
      </p:sp>
    </p:spTree>
    <p:extLst>
      <p:ext uri="{BB962C8B-B14F-4D97-AF65-F5344CB8AC3E}">
        <p14:creationId xmlns:p14="http://schemas.microsoft.com/office/powerpoint/2010/main" val="4055219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28</a:t>
            </a:fld>
            <a:endParaRPr lang="de-DE"/>
          </a:p>
        </p:txBody>
      </p:sp>
    </p:spTree>
    <p:extLst>
      <p:ext uri="{BB962C8B-B14F-4D97-AF65-F5344CB8AC3E}">
        <p14:creationId xmlns:p14="http://schemas.microsoft.com/office/powerpoint/2010/main" val="394763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a:t>
            </a:fld>
            <a:endParaRPr lang="de-DE"/>
          </a:p>
        </p:txBody>
      </p:sp>
    </p:spTree>
    <p:extLst>
      <p:ext uri="{BB962C8B-B14F-4D97-AF65-F5344CB8AC3E}">
        <p14:creationId xmlns:p14="http://schemas.microsoft.com/office/powerpoint/2010/main" val="3118844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Participants in Together Mode will have name labels attached to their videos. Name labels will also support status icons that indicate microphone, active speaker, spotlight or pin within the meeting. Additionally, your own video in the gallery will now be removed while Together Mode is active to avoid duplication of the self-preview. Lastly, Together Mode will display raised hands and reactions within the view.</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29</a:t>
            </a:fld>
            <a:endParaRPr lang="de-DE"/>
          </a:p>
        </p:txBody>
      </p:sp>
    </p:spTree>
    <p:extLst>
      <p:ext uri="{BB962C8B-B14F-4D97-AF65-F5344CB8AC3E}">
        <p14:creationId xmlns:p14="http://schemas.microsoft.com/office/powerpoint/2010/main" val="4243893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30</a:t>
            </a:fld>
            <a:endParaRPr lang="de-DE"/>
          </a:p>
        </p:txBody>
      </p:sp>
    </p:spTree>
    <p:extLst>
      <p:ext uri="{BB962C8B-B14F-4D97-AF65-F5344CB8AC3E}">
        <p14:creationId xmlns:p14="http://schemas.microsoft.com/office/powerpoint/2010/main" val="1719741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a:solidFill>
                  <a:srgbClr val="B3B3B3"/>
                </a:solidFill>
                <a:effectLst/>
                <a:latin typeface="Segoe UI" panose="020B0502040204020203" pitchFamily="34" charset="0"/>
              </a:rPr>
              <a:t>More specifically, we’re improving how you track what you want to discuss (Agenda), what you discussed/decided (Notes) and what you need to follow up on (Follow-up Tasks). These capabilities are now integrated into the end-to-end meeting experience in Teams, Loop, Planner, To Do, Office.com and OneDrive for Business.    </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31</a:t>
            </a:fld>
            <a:endParaRPr lang="de-DE"/>
          </a:p>
        </p:txBody>
      </p:sp>
    </p:spTree>
    <p:extLst>
      <p:ext uri="{BB962C8B-B14F-4D97-AF65-F5344CB8AC3E}">
        <p14:creationId xmlns:p14="http://schemas.microsoft.com/office/powerpoint/2010/main" val="3907889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a:solidFill>
                  <a:srgbClr val="B3B3B3"/>
                </a:solidFill>
                <a:effectLst/>
                <a:latin typeface="Segoe UI" panose="020B0502040204020203" pitchFamily="34" charset="0"/>
              </a:rPr>
              <a:t>Nothing is required to prepare. This capability will be enabled by default when it rolls out. </a:t>
            </a:r>
          </a:p>
          <a:p>
            <a:endParaRPr lang="en-US" b="0" i="0">
              <a:solidFill>
                <a:srgbClr val="B3B3B3"/>
              </a:solidFill>
              <a:effectLst/>
              <a:latin typeface="Segoe UI" panose="020B0502040204020203" pitchFamily="34" charset="0"/>
            </a:endParaRPr>
          </a:p>
          <a:p>
            <a:r>
              <a:rPr lang="en-US" b="0" i="0">
                <a:solidFill>
                  <a:srgbClr val="B3B3B3"/>
                </a:solidFill>
                <a:effectLst/>
                <a:latin typeface="Segoe UI" panose="020B0502040204020203" pitchFamily="34" charset="0"/>
              </a:rPr>
              <a:t>Note: the new Collaborative notes file will generate a Company Shareable Link (CSL) by default. </a:t>
            </a:r>
          </a:p>
          <a:p>
            <a:endParaRPr lang="en-US" b="0" i="0">
              <a:solidFill>
                <a:srgbClr val="B3B3B3"/>
              </a:solidFill>
              <a:effectLst/>
              <a:latin typeface="Segoe UI" panose="020B0502040204020203" pitchFamily="34" charset="0"/>
            </a:endParaRPr>
          </a:p>
          <a:p>
            <a:r>
              <a:rPr lang="en-US" b="0" i="0">
                <a:solidFill>
                  <a:srgbClr val="B3B3B3"/>
                </a:solidFill>
                <a:effectLst/>
                <a:latin typeface="Segoe UI" panose="020B0502040204020203" pitchFamily="34" charset="0"/>
              </a:rPr>
              <a:t>You can manage this feature via SharePoint PowerShell with: </a:t>
            </a:r>
          </a:p>
          <a:p>
            <a:endParaRPr lang="en-US" b="0" i="0">
              <a:solidFill>
                <a:srgbClr val="B3B3B3"/>
              </a:solidFill>
              <a:effectLst/>
              <a:latin typeface="Segoe UI" panose="020B0502040204020203" pitchFamily="34" charset="0"/>
            </a:endParaRPr>
          </a:p>
          <a:p>
            <a:r>
              <a:rPr lang="en-US" b="0" i="0">
                <a:solidFill>
                  <a:srgbClr val="B3B3B3"/>
                </a:solidFill>
                <a:effectLst/>
                <a:latin typeface="Segoe UI" panose="020B0502040204020203" pitchFamily="34" charset="0"/>
              </a:rPr>
              <a:t>Set-</a:t>
            </a:r>
            <a:r>
              <a:rPr lang="en-US" b="0" i="0" err="1">
                <a:solidFill>
                  <a:srgbClr val="B3B3B3"/>
                </a:solidFill>
                <a:effectLst/>
                <a:latin typeface="Segoe UI" panose="020B0502040204020203" pitchFamily="34" charset="0"/>
              </a:rPr>
              <a:t>SPOTenant</a:t>
            </a:r>
            <a:r>
              <a:rPr lang="en-US" b="0" i="0">
                <a:solidFill>
                  <a:srgbClr val="B3B3B3"/>
                </a:solidFill>
                <a:effectLst/>
                <a:latin typeface="Segoe UI" panose="020B0502040204020203" pitchFamily="34" charset="0"/>
              </a:rPr>
              <a:t> -</a:t>
            </a:r>
            <a:r>
              <a:rPr lang="en-US" b="0" i="0" err="1">
                <a:solidFill>
                  <a:srgbClr val="B3B3B3"/>
                </a:solidFill>
                <a:effectLst/>
                <a:latin typeface="Segoe UI" panose="020B0502040204020203" pitchFamily="34" charset="0"/>
              </a:rPr>
              <a:t>IsCollabMeetingNotesFluidEnabled</a:t>
            </a:r>
            <a:r>
              <a:rPr lang="en-US" b="0" i="0">
                <a:solidFill>
                  <a:srgbClr val="B3B3B3"/>
                </a:solidFill>
                <a:effectLst/>
                <a:latin typeface="Segoe UI" panose="020B0502040204020203" pitchFamily="34" charset="0"/>
              </a:rPr>
              <a:t> (</a:t>
            </a:r>
            <a:r>
              <a:rPr lang="en-US" b="0" i="0" err="1">
                <a:solidFill>
                  <a:srgbClr val="B3B3B3"/>
                </a:solidFill>
                <a:effectLst/>
                <a:latin typeface="Segoe UI" panose="020B0502040204020203" pitchFamily="34" charset="0"/>
              </a:rPr>
              <a:t>boolean</a:t>
            </a:r>
            <a:r>
              <a:rPr lang="en-US" b="0" i="0">
                <a:solidFill>
                  <a:srgbClr val="B3B3B3"/>
                </a:solidFill>
                <a:effectLst/>
                <a:latin typeface="Segoe UI" panose="020B0502040204020203" pitchFamily="34" charset="0"/>
              </a:rPr>
              <a:t>)</a:t>
            </a:r>
          </a:p>
          <a:p>
            <a:endParaRPr lang="en-US" b="0" i="0">
              <a:solidFill>
                <a:srgbClr val="B3B3B3"/>
              </a:solidFill>
              <a:effectLst/>
              <a:latin typeface="Segoe UI" panose="020B0502040204020203" pitchFamily="34" charset="0"/>
            </a:endParaRPr>
          </a:p>
          <a:p>
            <a:r>
              <a:rPr lang="de-DE"/>
              <a:t>https://learn.microsoft.com/de-de/sharepoint/manage-loop-components#settings-management-for-loop-functionality-in-teams </a:t>
            </a:r>
          </a:p>
        </p:txBody>
      </p:sp>
      <p:sp>
        <p:nvSpPr>
          <p:cNvPr id="4" name="Foliennummernplatzhalter 3"/>
          <p:cNvSpPr>
            <a:spLocks noGrp="1"/>
          </p:cNvSpPr>
          <p:nvPr>
            <p:ph type="sldNum" sz="quarter" idx="5"/>
          </p:nvPr>
        </p:nvSpPr>
        <p:spPr/>
        <p:txBody>
          <a:bodyPr/>
          <a:lstStyle/>
          <a:p>
            <a:fld id="{3493B9C7-8C41-44EF-A755-70B1D5727268}" type="slidenum">
              <a:rPr lang="de-DE" smtClean="0"/>
              <a:t>32</a:t>
            </a:fld>
            <a:endParaRPr lang="de-DE"/>
          </a:p>
        </p:txBody>
      </p:sp>
    </p:spTree>
    <p:extLst>
      <p:ext uri="{BB962C8B-B14F-4D97-AF65-F5344CB8AC3E}">
        <p14:creationId xmlns:p14="http://schemas.microsoft.com/office/powerpoint/2010/main" val="1838892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33</a:t>
            </a:fld>
            <a:endParaRPr lang="de-DE"/>
          </a:p>
        </p:txBody>
      </p:sp>
    </p:spTree>
    <p:extLst>
      <p:ext uri="{BB962C8B-B14F-4D97-AF65-F5344CB8AC3E}">
        <p14:creationId xmlns:p14="http://schemas.microsoft.com/office/powerpoint/2010/main" val="244166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35</a:t>
            </a:fld>
            <a:endParaRPr lang="de-DE"/>
          </a:p>
        </p:txBody>
      </p:sp>
    </p:spTree>
    <p:extLst>
      <p:ext uri="{BB962C8B-B14F-4D97-AF65-F5344CB8AC3E}">
        <p14:creationId xmlns:p14="http://schemas.microsoft.com/office/powerpoint/2010/main" val="2725081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36</a:t>
            </a:fld>
            <a:endParaRPr lang="de-DE"/>
          </a:p>
        </p:txBody>
      </p:sp>
    </p:spTree>
    <p:extLst>
      <p:ext uri="{BB962C8B-B14F-4D97-AF65-F5344CB8AC3E}">
        <p14:creationId xmlns:p14="http://schemas.microsoft.com/office/powerpoint/2010/main" val="2174911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38</a:t>
            </a:fld>
            <a:endParaRPr lang="de-DE"/>
          </a:p>
        </p:txBody>
      </p:sp>
    </p:spTree>
    <p:extLst>
      <p:ext uri="{BB962C8B-B14F-4D97-AF65-F5344CB8AC3E}">
        <p14:creationId xmlns:p14="http://schemas.microsoft.com/office/powerpoint/2010/main" val="4058113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39</a:t>
            </a:fld>
            <a:endParaRPr lang="de-DE"/>
          </a:p>
        </p:txBody>
      </p:sp>
    </p:spTree>
    <p:extLst>
      <p:ext uri="{BB962C8B-B14F-4D97-AF65-F5344CB8AC3E}">
        <p14:creationId xmlns:p14="http://schemas.microsoft.com/office/powerpoint/2010/main" val="3698592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40</a:t>
            </a:fld>
            <a:endParaRPr lang="de-DE"/>
          </a:p>
        </p:txBody>
      </p:sp>
    </p:spTree>
    <p:extLst>
      <p:ext uri="{BB962C8B-B14F-4D97-AF65-F5344CB8AC3E}">
        <p14:creationId xmlns:p14="http://schemas.microsoft.com/office/powerpoint/2010/main" val="1051893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4</a:t>
            </a:fld>
            <a:endParaRPr lang="de-DE"/>
          </a:p>
        </p:txBody>
      </p:sp>
    </p:spTree>
    <p:extLst>
      <p:ext uri="{BB962C8B-B14F-4D97-AF65-F5344CB8AC3E}">
        <p14:creationId xmlns:p14="http://schemas.microsoft.com/office/powerpoint/2010/main" val="4006333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41</a:t>
            </a:fld>
            <a:endParaRPr lang="de-DE"/>
          </a:p>
        </p:txBody>
      </p:sp>
    </p:spTree>
    <p:extLst>
      <p:ext uri="{BB962C8B-B14F-4D97-AF65-F5344CB8AC3E}">
        <p14:creationId xmlns:p14="http://schemas.microsoft.com/office/powerpoint/2010/main" val="1866151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42</a:t>
            </a:fld>
            <a:endParaRPr lang="de-DE"/>
          </a:p>
        </p:txBody>
      </p:sp>
    </p:spTree>
    <p:extLst>
      <p:ext uri="{BB962C8B-B14F-4D97-AF65-F5344CB8AC3E}">
        <p14:creationId xmlns:p14="http://schemas.microsoft.com/office/powerpoint/2010/main" val="1333911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44</a:t>
            </a:fld>
            <a:endParaRPr lang="de-DE"/>
          </a:p>
        </p:txBody>
      </p:sp>
    </p:spTree>
    <p:extLst>
      <p:ext uri="{BB962C8B-B14F-4D97-AF65-F5344CB8AC3E}">
        <p14:creationId xmlns:p14="http://schemas.microsoft.com/office/powerpoint/2010/main" val="1789779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45</a:t>
            </a:fld>
            <a:endParaRPr lang="de-DE"/>
          </a:p>
        </p:txBody>
      </p:sp>
    </p:spTree>
    <p:extLst>
      <p:ext uri="{BB962C8B-B14F-4D97-AF65-F5344CB8AC3E}">
        <p14:creationId xmlns:p14="http://schemas.microsoft.com/office/powerpoint/2010/main" val="1067156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1">
                <a:solidFill>
                  <a:srgbClr val="B3B3B3"/>
                </a:solidFill>
                <a:effectLst/>
                <a:latin typeface="Segoe UI" panose="020B0502040204020203" pitchFamily="34" charset="0"/>
              </a:rPr>
              <a:t>Join Teams meeting with ID</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46</a:t>
            </a:fld>
            <a:endParaRPr lang="de-DE"/>
          </a:p>
        </p:txBody>
      </p:sp>
    </p:spTree>
    <p:extLst>
      <p:ext uri="{BB962C8B-B14F-4D97-AF65-F5344CB8AC3E}">
        <p14:creationId xmlns:p14="http://schemas.microsoft.com/office/powerpoint/2010/main" val="726278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1" err="1">
                <a:solidFill>
                  <a:srgbClr val="B3B3B3"/>
                </a:solidFill>
                <a:effectLst/>
                <a:latin typeface="Segoe UI" panose="020B0502040204020203" pitchFamily="34" charset="0"/>
              </a:rPr>
              <a:t>Meet</a:t>
            </a:r>
            <a:r>
              <a:rPr lang="de-DE" b="0" i="1">
                <a:solidFill>
                  <a:srgbClr val="B3B3B3"/>
                </a:solidFill>
                <a:effectLst/>
                <a:latin typeface="Segoe UI" panose="020B0502040204020203" pitchFamily="34" charset="0"/>
              </a:rPr>
              <a:t> </a:t>
            </a:r>
            <a:r>
              <a:rPr lang="de-DE" b="0" i="1" err="1">
                <a:solidFill>
                  <a:srgbClr val="B3B3B3"/>
                </a:solidFill>
                <a:effectLst/>
                <a:latin typeface="Segoe UI" panose="020B0502040204020203" pitchFamily="34" charset="0"/>
              </a:rPr>
              <a:t>app</a:t>
            </a:r>
            <a:r>
              <a:rPr lang="de-DE" b="0" i="1">
                <a:solidFill>
                  <a:srgbClr val="B3B3B3"/>
                </a:solidFill>
                <a:effectLst/>
                <a:latin typeface="Segoe UI" panose="020B0502040204020203" pitchFamily="34" charset="0"/>
              </a:rPr>
              <a:t> </a:t>
            </a:r>
            <a:r>
              <a:rPr lang="de-DE" b="0" i="1" err="1">
                <a:solidFill>
                  <a:srgbClr val="B3B3B3"/>
                </a:solidFill>
                <a:effectLst/>
                <a:latin typeface="Segoe UI" panose="020B0502040204020203" pitchFamily="34" charset="0"/>
              </a:rPr>
              <a:t>updates</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47</a:t>
            </a:fld>
            <a:endParaRPr lang="de-DE"/>
          </a:p>
        </p:txBody>
      </p:sp>
    </p:spTree>
    <p:extLst>
      <p:ext uri="{BB962C8B-B14F-4D97-AF65-F5344CB8AC3E}">
        <p14:creationId xmlns:p14="http://schemas.microsoft.com/office/powerpoint/2010/main" val="2845557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1">
                <a:solidFill>
                  <a:srgbClr val="B3B3B3"/>
                </a:solidFill>
                <a:effectLst/>
                <a:latin typeface="Segoe UI" panose="020B0502040204020203" pitchFamily="34" charset="0"/>
              </a:rPr>
              <a:t>Room </a:t>
            </a:r>
            <a:r>
              <a:rPr lang="de-DE" b="0" i="1" err="1">
                <a:solidFill>
                  <a:srgbClr val="B3B3B3"/>
                </a:solidFill>
                <a:effectLst/>
                <a:latin typeface="Segoe UI" panose="020B0502040204020203" pitchFamily="34" charset="0"/>
              </a:rPr>
              <a:t>reservation</a:t>
            </a:r>
            <a:r>
              <a:rPr lang="de-DE" b="0" i="1">
                <a:solidFill>
                  <a:srgbClr val="B3B3B3"/>
                </a:solidFill>
                <a:effectLst/>
                <a:latin typeface="Segoe UI" panose="020B0502040204020203" pitchFamily="34" charset="0"/>
              </a:rPr>
              <a:t> </a:t>
            </a:r>
            <a:r>
              <a:rPr lang="de-DE" b="0" i="1" err="1">
                <a:solidFill>
                  <a:srgbClr val="B3B3B3"/>
                </a:solidFill>
                <a:effectLst/>
                <a:latin typeface="Segoe UI" panose="020B0502040204020203" pitchFamily="34" charset="0"/>
              </a:rPr>
              <a:t>extension</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48</a:t>
            </a:fld>
            <a:endParaRPr lang="de-DE"/>
          </a:p>
        </p:txBody>
      </p:sp>
    </p:spTree>
    <p:extLst>
      <p:ext uri="{BB962C8B-B14F-4D97-AF65-F5344CB8AC3E}">
        <p14:creationId xmlns:p14="http://schemas.microsoft.com/office/powerpoint/2010/main" val="990147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1">
                <a:solidFill>
                  <a:srgbClr val="B3B3B3"/>
                </a:solidFill>
                <a:effectLst/>
                <a:latin typeface="Segoe UI" panose="020B0502040204020203" pitchFamily="34" charset="0"/>
              </a:rPr>
              <a:t>Front </a:t>
            </a:r>
            <a:r>
              <a:rPr lang="de-DE" b="0" i="1" err="1">
                <a:solidFill>
                  <a:srgbClr val="B3B3B3"/>
                </a:solidFill>
                <a:effectLst/>
                <a:latin typeface="Segoe UI" panose="020B0502040204020203" pitchFamily="34" charset="0"/>
              </a:rPr>
              <a:t>row</a:t>
            </a:r>
            <a:r>
              <a:rPr lang="de-DE" b="0" i="1">
                <a:solidFill>
                  <a:srgbClr val="B3B3B3"/>
                </a:solidFill>
                <a:effectLst/>
                <a:latin typeface="Segoe UI" panose="020B0502040204020203" pitchFamily="34" charset="0"/>
              </a:rPr>
              <a:t> </a:t>
            </a:r>
          </a:p>
          <a:p>
            <a:endParaRPr lang="de-DE" b="0" i="1">
              <a:solidFill>
                <a:srgbClr val="B3B3B3"/>
              </a:solidFill>
              <a:effectLst/>
              <a:latin typeface="Segoe UI" panose="020B0502040204020203" pitchFamily="34" charset="0"/>
            </a:endParaRPr>
          </a:p>
          <a:p>
            <a:r>
              <a:rPr lang="en-US"/>
              <a:t>Front row is a layout designed to enhance hybrid meetings for in-room participants: users can see remote attendees at eye level, making the interaction more natural between participants regardless of whether they are in-room or remote. Meeting chat is seen on the right panel and, for dual screens, raised hands are displayed on the left panel for increased visibility. Admins can set front row as the default layout in the device settings. Users can also select front row from the layout switcher on the meeting utility bar. </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49</a:t>
            </a:fld>
            <a:endParaRPr lang="de-DE"/>
          </a:p>
        </p:txBody>
      </p:sp>
    </p:spTree>
    <p:extLst>
      <p:ext uri="{BB962C8B-B14F-4D97-AF65-F5344CB8AC3E}">
        <p14:creationId xmlns:p14="http://schemas.microsoft.com/office/powerpoint/2010/main" val="208131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1">
                <a:solidFill>
                  <a:srgbClr val="B3B3B3"/>
                </a:solidFill>
                <a:effectLst/>
                <a:latin typeface="Segoe UI" panose="020B0502040204020203" pitchFamily="34" charset="0"/>
              </a:rPr>
              <a:t>Front </a:t>
            </a:r>
            <a:r>
              <a:rPr lang="de-DE" b="0" i="1" err="1">
                <a:solidFill>
                  <a:srgbClr val="B3B3B3"/>
                </a:solidFill>
                <a:effectLst/>
                <a:latin typeface="Segoe UI" panose="020B0502040204020203" pitchFamily="34" charset="0"/>
              </a:rPr>
              <a:t>row</a:t>
            </a:r>
            <a:r>
              <a:rPr lang="de-DE" b="0" i="1">
                <a:solidFill>
                  <a:srgbClr val="B3B3B3"/>
                </a:solidFill>
                <a:effectLst/>
                <a:latin typeface="Segoe UI" panose="020B0502040204020203" pitchFamily="34" charset="0"/>
              </a:rPr>
              <a:t> </a:t>
            </a:r>
          </a:p>
          <a:p>
            <a:endParaRPr lang="de-DE" b="0" i="1">
              <a:solidFill>
                <a:srgbClr val="B3B3B3"/>
              </a:solidFill>
              <a:effectLst/>
              <a:latin typeface="Segoe UI" panose="020B0502040204020203" pitchFamily="34" charset="0"/>
            </a:endParaRPr>
          </a:p>
          <a:p>
            <a:r>
              <a:rPr lang="en-US"/>
              <a:t>Front row is a layout designed to enhance hybrid meetings for in-room participants: users can see remote attendees at eye level, making the interaction more natural between participants regardless of whether they are in-room or remote. Meeting chat is seen on the right panel and, for dual screens, raised hands are displayed on the left panel for increased visibility. Admins can set front row as the default layout in the device settings. Users can also select front row from the layout switcher on the meeting utility bar. </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50</a:t>
            </a:fld>
            <a:endParaRPr lang="de-DE"/>
          </a:p>
        </p:txBody>
      </p:sp>
    </p:spTree>
    <p:extLst>
      <p:ext uri="{BB962C8B-B14F-4D97-AF65-F5344CB8AC3E}">
        <p14:creationId xmlns:p14="http://schemas.microsoft.com/office/powerpoint/2010/main" val="3156131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1">
                <a:solidFill>
                  <a:srgbClr val="B3B3B3"/>
                </a:solidFill>
                <a:effectLst/>
                <a:latin typeface="Segoe UI" panose="020B0502040204020203" pitchFamily="34" charset="0"/>
              </a:rPr>
              <a:t>Meeting chat in Gallery, Large gallery, and Together mode </a:t>
            </a:r>
          </a:p>
          <a:p>
            <a:endParaRPr lang="en-US" b="0" i="1">
              <a:solidFill>
                <a:srgbClr val="B3B3B3"/>
              </a:solidFill>
              <a:effectLst/>
              <a:latin typeface="Segoe UI" panose="020B0502040204020203" pitchFamily="34" charset="0"/>
            </a:endParaRPr>
          </a:p>
          <a:p>
            <a:r>
              <a:rPr lang="en-US" b="0" i="0">
                <a:solidFill>
                  <a:srgbClr val="B3B3B3"/>
                </a:solidFill>
                <a:effectLst/>
                <a:latin typeface="Segoe UI" panose="020B0502040204020203" pitchFamily="34" charset="0"/>
              </a:rPr>
              <a:t>To promote inclusion, users can choose to show meeting chat on the front of room display in any meeting layout using the layout switcher. Admins can disable the "Show meeting chat" setting in the device settings if needed.</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51</a:t>
            </a:fld>
            <a:endParaRPr lang="de-DE"/>
          </a:p>
        </p:txBody>
      </p:sp>
    </p:spTree>
    <p:extLst>
      <p:ext uri="{BB962C8B-B14F-4D97-AF65-F5344CB8AC3E}">
        <p14:creationId xmlns:p14="http://schemas.microsoft.com/office/powerpoint/2010/main" val="187089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5</a:t>
            </a:fld>
            <a:endParaRPr lang="de-DE"/>
          </a:p>
        </p:txBody>
      </p:sp>
    </p:spTree>
    <p:extLst>
      <p:ext uri="{BB962C8B-B14F-4D97-AF65-F5344CB8AC3E}">
        <p14:creationId xmlns:p14="http://schemas.microsoft.com/office/powerpoint/2010/main" val="419302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1">
                <a:solidFill>
                  <a:srgbClr val="B3B3B3"/>
                </a:solidFill>
                <a:effectLst/>
                <a:latin typeface="Segoe UI" panose="020B0502040204020203" pitchFamily="34" charset="0"/>
              </a:rPr>
              <a:t>HDMI </a:t>
            </a:r>
            <a:r>
              <a:rPr lang="de-DE" b="0" i="1" err="1">
                <a:solidFill>
                  <a:srgbClr val="B3B3B3"/>
                </a:solidFill>
                <a:effectLst/>
                <a:latin typeface="Segoe UI" panose="020B0502040204020203" pitchFamily="34" charset="0"/>
              </a:rPr>
              <a:t>auto</a:t>
            </a:r>
            <a:r>
              <a:rPr lang="de-DE" b="0" i="1">
                <a:solidFill>
                  <a:srgbClr val="B3B3B3"/>
                </a:solidFill>
                <a:effectLst/>
                <a:latin typeface="Segoe UI" panose="020B0502040204020203" pitchFamily="34" charset="0"/>
              </a:rPr>
              <a:t> </a:t>
            </a:r>
            <a:r>
              <a:rPr lang="de-DE" b="0" i="1" err="1">
                <a:solidFill>
                  <a:srgbClr val="B3B3B3"/>
                </a:solidFill>
                <a:effectLst/>
                <a:latin typeface="Segoe UI" panose="020B0502040204020203" pitchFamily="34" charset="0"/>
              </a:rPr>
              <a:t>share</a:t>
            </a:r>
            <a:r>
              <a:rPr lang="de-DE" b="0" i="1">
                <a:solidFill>
                  <a:srgbClr val="B3B3B3"/>
                </a:solidFill>
                <a:effectLst/>
                <a:latin typeface="Segoe UI" panose="020B0502040204020203" pitchFamily="34" charset="0"/>
              </a:rPr>
              <a:t> </a:t>
            </a:r>
            <a:r>
              <a:rPr lang="de-DE" b="0" i="1" err="1">
                <a:solidFill>
                  <a:srgbClr val="B3B3B3"/>
                </a:solidFill>
                <a:effectLst/>
                <a:latin typeface="Segoe UI" panose="020B0502040204020203" pitchFamily="34" charset="0"/>
              </a:rPr>
              <a:t>controls</a:t>
            </a:r>
            <a:r>
              <a:rPr lang="de-DE" b="0" i="1">
                <a:solidFill>
                  <a:srgbClr val="B3B3B3"/>
                </a:solidFill>
                <a:effectLst/>
                <a:latin typeface="Segoe UI" panose="020B0502040204020203" pitchFamily="34" charset="0"/>
              </a:rPr>
              <a:t> </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52</a:t>
            </a:fld>
            <a:endParaRPr lang="de-DE"/>
          </a:p>
        </p:txBody>
      </p:sp>
    </p:spTree>
    <p:extLst>
      <p:ext uri="{BB962C8B-B14F-4D97-AF65-F5344CB8AC3E}">
        <p14:creationId xmlns:p14="http://schemas.microsoft.com/office/powerpoint/2010/main" val="3020186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1">
                <a:solidFill>
                  <a:srgbClr val="B3B3B3"/>
                </a:solidFill>
                <a:effectLst/>
                <a:latin typeface="Segoe UI" panose="020B0502040204020203" pitchFamily="34" charset="0"/>
              </a:rPr>
              <a:t>HDMI </a:t>
            </a:r>
            <a:r>
              <a:rPr lang="de-DE" b="0" i="1" err="1">
                <a:solidFill>
                  <a:srgbClr val="B3B3B3"/>
                </a:solidFill>
                <a:effectLst/>
                <a:latin typeface="Segoe UI" panose="020B0502040204020203" pitchFamily="34" charset="0"/>
              </a:rPr>
              <a:t>audio</a:t>
            </a:r>
            <a:r>
              <a:rPr lang="de-DE" b="0" i="1">
                <a:solidFill>
                  <a:srgbClr val="B3B3B3"/>
                </a:solidFill>
                <a:effectLst/>
                <a:latin typeface="Segoe UI" panose="020B0502040204020203" pitchFamily="34" charset="0"/>
              </a:rPr>
              <a:t> </a:t>
            </a:r>
            <a:r>
              <a:rPr lang="de-DE" b="0" i="1" err="1">
                <a:solidFill>
                  <a:srgbClr val="B3B3B3"/>
                </a:solidFill>
                <a:effectLst/>
                <a:latin typeface="Segoe UI" panose="020B0502040204020203" pitchFamily="34" charset="0"/>
              </a:rPr>
              <a:t>share</a:t>
            </a:r>
            <a:r>
              <a:rPr lang="de-DE" b="0" i="1">
                <a:solidFill>
                  <a:srgbClr val="B3B3B3"/>
                </a:solidFill>
                <a:effectLst/>
                <a:latin typeface="Segoe UI" panose="020B0502040204020203" pitchFamily="34" charset="0"/>
              </a:rPr>
              <a:t> </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53</a:t>
            </a:fld>
            <a:endParaRPr lang="de-DE"/>
          </a:p>
        </p:txBody>
      </p:sp>
    </p:spTree>
    <p:extLst>
      <p:ext uri="{BB962C8B-B14F-4D97-AF65-F5344CB8AC3E}">
        <p14:creationId xmlns:p14="http://schemas.microsoft.com/office/powerpoint/2010/main" val="1041661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1" err="1">
                <a:solidFill>
                  <a:srgbClr val="B3B3B3"/>
                </a:solidFill>
                <a:effectLst/>
                <a:latin typeface="Segoe UI" panose="020B0502040204020203" pitchFamily="34" charset="0"/>
              </a:rPr>
              <a:t>Annotations</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54</a:t>
            </a:fld>
            <a:endParaRPr lang="de-DE"/>
          </a:p>
        </p:txBody>
      </p:sp>
    </p:spTree>
    <p:extLst>
      <p:ext uri="{BB962C8B-B14F-4D97-AF65-F5344CB8AC3E}">
        <p14:creationId xmlns:p14="http://schemas.microsoft.com/office/powerpoint/2010/main" val="25764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err="1"/>
              <a:t>Watermark-enabled</a:t>
            </a:r>
            <a:r>
              <a:rPr lang="de-DE"/>
              <a:t> </a:t>
            </a:r>
            <a:r>
              <a:rPr lang="de-DE" err="1"/>
              <a:t>meetings</a:t>
            </a:r>
            <a:r>
              <a:rPr lang="de-DE"/>
              <a:t> support </a:t>
            </a:r>
          </a:p>
          <a:p>
            <a:endParaRPr lang="de-DE"/>
          </a:p>
          <a:p>
            <a:r>
              <a:rPr lang="en-US" b="0" i="0">
                <a:solidFill>
                  <a:srgbClr val="B3B3B3"/>
                </a:solidFill>
                <a:effectLst/>
                <a:latin typeface="Segoe UI" panose="020B0502040204020203" pitchFamily="34" charset="0"/>
              </a:rPr>
              <a:t>Teams Premium licensed meeting organizers can safeguard confidential meetings by enabling watermark. Watermark-enabled meetings will show the room account applied as a watermark on top of supported shared content and the video participants' camera stream to deter leaks. </a:t>
            </a:r>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55</a:t>
            </a:fld>
            <a:endParaRPr lang="de-DE"/>
          </a:p>
        </p:txBody>
      </p:sp>
    </p:spTree>
    <p:extLst>
      <p:ext uri="{BB962C8B-B14F-4D97-AF65-F5344CB8AC3E}">
        <p14:creationId xmlns:p14="http://schemas.microsoft.com/office/powerpoint/2010/main" val="21078000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56</a:t>
            </a:fld>
            <a:endParaRPr lang="de-DE"/>
          </a:p>
        </p:txBody>
      </p:sp>
    </p:spTree>
    <p:extLst>
      <p:ext uri="{BB962C8B-B14F-4D97-AF65-F5344CB8AC3E}">
        <p14:creationId xmlns:p14="http://schemas.microsoft.com/office/powerpoint/2010/main" val="2440401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0" i="0">
                <a:solidFill>
                  <a:srgbClr val="B3B3B3"/>
                </a:solidFill>
                <a:effectLst/>
                <a:latin typeface="Segoe UI" panose="020B0502040204020203" pitchFamily="34" charset="0"/>
              </a:rPr>
              <a:t>A new 'Allow registered users to bypass' lobby policy that allows registered users to bypass the lobby in your webinar.</a:t>
            </a:r>
          </a:p>
          <a:p>
            <a:pPr algn="l">
              <a:buFont typeface="Arial" panose="020B0604020202020204" pitchFamily="34" charset="0"/>
              <a:buChar char="•"/>
            </a:pPr>
            <a:r>
              <a:rPr lang="en-US" b="0" i="0">
                <a:solidFill>
                  <a:srgbClr val="B3B3B3"/>
                </a:solidFill>
                <a:effectLst/>
                <a:latin typeface="Segoe UI" panose="020B0502040204020203" pitchFamily="34" charset="0"/>
              </a:rPr>
              <a:t>A new 'Reject users who cannot bypass the lobby' that rejects users who cannot bypass the lobby.</a:t>
            </a:r>
          </a:p>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57</a:t>
            </a:fld>
            <a:endParaRPr lang="de-DE"/>
          </a:p>
        </p:txBody>
      </p:sp>
    </p:spTree>
    <p:extLst>
      <p:ext uri="{BB962C8B-B14F-4D97-AF65-F5344CB8AC3E}">
        <p14:creationId xmlns:p14="http://schemas.microsoft.com/office/powerpoint/2010/main" val="14128055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58</a:t>
            </a:fld>
            <a:endParaRPr lang="de-DE"/>
          </a:p>
        </p:txBody>
      </p:sp>
    </p:spTree>
    <p:extLst>
      <p:ext uri="{BB962C8B-B14F-4D97-AF65-F5344CB8AC3E}">
        <p14:creationId xmlns:p14="http://schemas.microsoft.com/office/powerpoint/2010/main" val="3424022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https://learn.microsoft.com/de-de/powershell/module/teams/set-csteamseventspolicy?view=teams-ps</a:t>
            </a:r>
          </a:p>
        </p:txBody>
      </p:sp>
      <p:sp>
        <p:nvSpPr>
          <p:cNvPr id="4" name="Foliennummernplatzhalter 3"/>
          <p:cNvSpPr>
            <a:spLocks noGrp="1"/>
          </p:cNvSpPr>
          <p:nvPr>
            <p:ph type="sldNum" sz="quarter" idx="5"/>
          </p:nvPr>
        </p:nvSpPr>
        <p:spPr/>
        <p:txBody>
          <a:bodyPr/>
          <a:lstStyle/>
          <a:p>
            <a:fld id="{3493B9C7-8C41-44EF-A755-70B1D5727268}" type="slidenum">
              <a:rPr lang="de-DE" smtClean="0"/>
              <a:t>59</a:t>
            </a:fld>
            <a:endParaRPr lang="de-DE"/>
          </a:p>
        </p:txBody>
      </p:sp>
    </p:spTree>
    <p:extLst>
      <p:ext uri="{BB962C8B-B14F-4D97-AF65-F5344CB8AC3E}">
        <p14:creationId xmlns:p14="http://schemas.microsoft.com/office/powerpoint/2010/main" val="721945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60</a:t>
            </a:fld>
            <a:endParaRPr lang="de-DE"/>
          </a:p>
        </p:txBody>
      </p:sp>
    </p:spTree>
    <p:extLst>
      <p:ext uri="{BB962C8B-B14F-4D97-AF65-F5344CB8AC3E}">
        <p14:creationId xmlns:p14="http://schemas.microsoft.com/office/powerpoint/2010/main" val="3228064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62</a:t>
            </a:fld>
            <a:endParaRPr lang="de-DE"/>
          </a:p>
        </p:txBody>
      </p:sp>
    </p:spTree>
    <p:extLst>
      <p:ext uri="{BB962C8B-B14F-4D97-AF65-F5344CB8AC3E}">
        <p14:creationId xmlns:p14="http://schemas.microsoft.com/office/powerpoint/2010/main" val="4005556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7</a:t>
            </a:fld>
            <a:endParaRPr lang="de-DE"/>
          </a:p>
        </p:txBody>
      </p:sp>
    </p:spTree>
    <p:extLst>
      <p:ext uri="{BB962C8B-B14F-4D97-AF65-F5344CB8AC3E}">
        <p14:creationId xmlns:p14="http://schemas.microsoft.com/office/powerpoint/2010/main" val="2682757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Microsoft Teams Auto install approved apps (AAA) uses activity from your users to install and surface apps that admins have already allowed for the tenant. An admin can enable AAA to help users naturally discover and use apps that are highly relevant to their needs within Microsoft Teams. Specifically, when a user signs into specific SaaS apps using Azure AD (e.g. in web browser), the app will be installed for that user on Teams.</a:t>
            </a:r>
          </a:p>
          <a:p>
            <a:endParaRPr lang="en-US"/>
          </a:p>
          <a:p>
            <a:pPr algn="l"/>
            <a:r>
              <a:rPr lang="en-US" b="0" i="0">
                <a:solidFill>
                  <a:srgbClr val="B3B3B3"/>
                </a:solidFill>
                <a:effectLst/>
                <a:latin typeface="Segoe UI" panose="020B0502040204020203" pitchFamily="34" charset="0"/>
              </a:rPr>
              <a:t>AAA provides the right apps to the right users at the right time. Admins and users benefit from:</a:t>
            </a:r>
            <a:br>
              <a:rPr lang="en-US" b="0" i="0">
                <a:solidFill>
                  <a:srgbClr val="B3B3B3"/>
                </a:solidFill>
                <a:effectLst/>
                <a:latin typeface="Segoe UI" panose="020B0502040204020203" pitchFamily="34" charset="0"/>
              </a:rPr>
            </a:br>
            <a:endParaRPr lang="en-US" b="0" i="0">
              <a:solidFill>
                <a:srgbClr val="B3B3B3"/>
              </a:solidFill>
              <a:effectLst/>
              <a:latin typeface="Segoe UI" panose="020B0502040204020203" pitchFamily="34" charset="0"/>
            </a:endParaRPr>
          </a:p>
          <a:p>
            <a:pPr algn="l">
              <a:buFont typeface="Arial" panose="020B0604020202020204" pitchFamily="34" charset="0"/>
              <a:buChar char="•"/>
            </a:pPr>
            <a:r>
              <a:rPr lang="en-US" b="0" i="0">
                <a:solidFill>
                  <a:srgbClr val="B3B3B3"/>
                </a:solidFill>
                <a:effectLst/>
                <a:latin typeface="Segoe UI" panose="020B0502040204020203" pitchFamily="34" charset="0"/>
              </a:rPr>
              <a:t>App governance is respected: there is an admin control to turn ON/OFF, launched as default OFF. Installs will not happen for blocked apps and users.</a:t>
            </a:r>
          </a:p>
          <a:p>
            <a:pPr algn="l">
              <a:buFont typeface="Arial" panose="020B0604020202020204" pitchFamily="34" charset="0"/>
              <a:buChar char="•"/>
            </a:pPr>
            <a:r>
              <a:rPr lang="en-US" b="0" i="0">
                <a:solidFill>
                  <a:srgbClr val="B3B3B3"/>
                </a:solidFill>
                <a:effectLst/>
                <a:latin typeface="Segoe UI" panose="020B0502040204020203" pitchFamily="34" charset="0"/>
              </a:rPr>
              <a:t>Last-mile delivery: admins have done the hard part of deciding which apps/users to allow. AAA simply helps roll out these apps to the right users.</a:t>
            </a:r>
          </a:p>
          <a:p>
            <a:pPr algn="l">
              <a:buFont typeface="Arial" panose="020B0604020202020204" pitchFamily="34" charset="0"/>
              <a:buChar char="•"/>
            </a:pPr>
            <a:r>
              <a:rPr lang="en-US" b="0" i="0">
                <a:solidFill>
                  <a:srgbClr val="B3B3B3"/>
                </a:solidFill>
                <a:effectLst/>
                <a:latin typeface="Segoe UI" panose="020B0502040204020203" pitchFamily="34" charset="0"/>
              </a:rPr>
              <a:t>Cross-platform convenience: users can easily access the same apps they are currently using on other platforms, now in Teams.</a:t>
            </a:r>
          </a:p>
          <a:p>
            <a:pPr algn="l">
              <a:buFont typeface="Arial" panose="020B0604020202020204" pitchFamily="34" charset="0"/>
              <a:buChar char="•"/>
            </a:pPr>
            <a:r>
              <a:rPr lang="en-US" b="0" i="0">
                <a:solidFill>
                  <a:srgbClr val="B3B3B3"/>
                </a:solidFill>
                <a:effectLst/>
                <a:latin typeface="Segoe UI" panose="020B0502040204020203" pitchFamily="34" charset="0"/>
              </a:rPr>
              <a:t>Discovery: many users are not aware their apps are available on Teams - AAA brings it to them without manually searching in the app store.</a:t>
            </a:r>
          </a:p>
          <a:p>
            <a:pPr algn="l">
              <a:buFont typeface="Arial" panose="020B0604020202020204" pitchFamily="34" charset="0"/>
              <a:buChar char="•"/>
            </a:pPr>
            <a:r>
              <a:rPr lang="en-US" b="0" i="0">
                <a:solidFill>
                  <a:srgbClr val="B3B3B3"/>
                </a:solidFill>
                <a:effectLst/>
                <a:latin typeface="Segoe UI" panose="020B0502040204020203" pitchFamily="34" charset="0"/>
              </a:rPr>
              <a:t>License maximization: maximize the value of SaaS licenses by having the same app available on multiple platforms.</a:t>
            </a:r>
          </a:p>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63</a:t>
            </a:fld>
            <a:endParaRPr lang="de-DE"/>
          </a:p>
        </p:txBody>
      </p:sp>
    </p:spTree>
    <p:extLst>
      <p:ext uri="{BB962C8B-B14F-4D97-AF65-F5344CB8AC3E}">
        <p14:creationId xmlns:p14="http://schemas.microsoft.com/office/powerpoint/2010/main" val="473106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a:solidFill>
                  <a:srgbClr val="B3B3B3"/>
                </a:solidFill>
                <a:effectLst/>
                <a:latin typeface="Segoe UI" panose="020B0502040204020203" pitchFamily="34" charset="0"/>
              </a:rPr>
              <a:t>AAA respects all app governance in the Teams Admin Center.</a:t>
            </a:r>
          </a:p>
          <a:p>
            <a:pPr algn="l">
              <a:buFont typeface="Arial" panose="020B0604020202020204" pitchFamily="34" charset="0"/>
              <a:buChar char="•"/>
            </a:pPr>
            <a:r>
              <a:rPr lang="en-US" b="0" i="0">
                <a:solidFill>
                  <a:srgbClr val="B3B3B3"/>
                </a:solidFill>
                <a:effectLst/>
                <a:latin typeface="Segoe UI" panose="020B0502040204020203" pitchFamily="34" charset="0"/>
              </a:rPr>
              <a:t>Admin control to turn AAA ON/OFF with the default as OFF.</a:t>
            </a:r>
          </a:p>
          <a:p>
            <a:pPr algn="l">
              <a:buFont typeface="Arial" panose="020B0604020202020204" pitchFamily="34" charset="0"/>
              <a:buChar char="•"/>
            </a:pPr>
            <a:r>
              <a:rPr lang="en-US" b="0" i="0">
                <a:solidFill>
                  <a:srgbClr val="B3B3B3"/>
                </a:solidFill>
                <a:effectLst/>
                <a:latin typeface="Segoe UI" panose="020B0502040204020203" pitchFamily="34" charset="0"/>
              </a:rPr>
              <a:t>Installs only for users and apps that admins have allowed through settings and policies.</a:t>
            </a:r>
          </a:p>
          <a:p>
            <a:pPr algn="l">
              <a:buFont typeface="Arial" panose="020B0604020202020204" pitchFamily="34" charset="0"/>
              <a:buChar char="•"/>
            </a:pPr>
            <a:r>
              <a:rPr lang="en-US" b="0" i="0">
                <a:solidFill>
                  <a:srgbClr val="B3B3B3"/>
                </a:solidFill>
                <a:effectLst/>
                <a:latin typeface="Segoe UI" panose="020B0502040204020203" pitchFamily="34" charset="0"/>
              </a:rPr>
              <a:t>A limited set of apps are initially supported. New apps will be deployed OFF with Message Center posts and visual indicators inside Teams Admin Center</a:t>
            </a:r>
          </a:p>
        </p:txBody>
      </p:sp>
      <p:sp>
        <p:nvSpPr>
          <p:cNvPr id="4" name="Foliennummernplatzhalter 3"/>
          <p:cNvSpPr>
            <a:spLocks noGrp="1"/>
          </p:cNvSpPr>
          <p:nvPr>
            <p:ph type="sldNum" sz="quarter" idx="5"/>
          </p:nvPr>
        </p:nvSpPr>
        <p:spPr/>
        <p:txBody>
          <a:bodyPr/>
          <a:lstStyle/>
          <a:p>
            <a:fld id="{3493B9C7-8C41-44EF-A755-70B1D5727268}" type="slidenum">
              <a:rPr lang="de-DE" smtClean="0"/>
              <a:t>64</a:t>
            </a:fld>
            <a:endParaRPr lang="de-DE"/>
          </a:p>
        </p:txBody>
      </p:sp>
    </p:spTree>
    <p:extLst>
      <p:ext uri="{BB962C8B-B14F-4D97-AF65-F5344CB8AC3E}">
        <p14:creationId xmlns:p14="http://schemas.microsoft.com/office/powerpoint/2010/main" val="1123384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a:solidFill>
                  <a:srgbClr val="B3B3B3"/>
                </a:solidFill>
                <a:effectLst/>
                <a:latin typeface="Segoe UI" panose="020B0502040204020203" pitchFamily="34" charset="0"/>
              </a:rPr>
              <a:t>AAA respects all app governance in the Teams Admin Center.</a:t>
            </a:r>
          </a:p>
          <a:p>
            <a:pPr algn="l">
              <a:buFont typeface="Arial" panose="020B0604020202020204" pitchFamily="34" charset="0"/>
              <a:buChar char="•"/>
            </a:pPr>
            <a:r>
              <a:rPr lang="en-US" b="0" i="0">
                <a:solidFill>
                  <a:srgbClr val="B3B3B3"/>
                </a:solidFill>
                <a:effectLst/>
                <a:latin typeface="Segoe UI" panose="020B0502040204020203" pitchFamily="34" charset="0"/>
              </a:rPr>
              <a:t>Admin control to turn AAA ON/OFF with the default as OFF.</a:t>
            </a:r>
          </a:p>
          <a:p>
            <a:pPr algn="l">
              <a:buFont typeface="Arial" panose="020B0604020202020204" pitchFamily="34" charset="0"/>
              <a:buChar char="•"/>
            </a:pPr>
            <a:r>
              <a:rPr lang="en-US" b="0" i="0">
                <a:solidFill>
                  <a:srgbClr val="B3B3B3"/>
                </a:solidFill>
                <a:effectLst/>
                <a:latin typeface="Segoe UI" panose="020B0502040204020203" pitchFamily="34" charset="0"/>
              </a:rPr>
              <a:t>Installs only for users and apps that admins have allowed through settings and policies.</a:t>
            </a:r>
          </a:p>
          <a:p>
            <a:pPr algn="l">
              <a:buFont typeface="Arial" panose="020B0604020202020204" pitchFamily="34" charset="0"/>
              <a:buChar char="•"/>
            </a:pPr>
            <a:r>
              <a:rPr lang="en-US" b="0" i="0">
                <a:solidFill>
                  <a:srgbClr val="B3B3B3"/>
                </a:solidFill>
                <a:effectLst/>
                <a:latin typeface="Segoe UI" panose="020B0502040204020203" pitchFamily="34" charset="0"/>
              </a:rPr>
              <a:t>A limited set of apps are initially supported. New apps will be deployed OFF with Message Center posts and visual indicators inside Teams Admin Center</a:t>
            </a:r>
          </a:p>
        </p:txBody>
      </p:sp>
      <p:sp>
        <p:nvSpPr>
          <p:cNvPr id="4" name="Foliennummernplatzhalter 3"/>
          <p:cNvSpPr>
            <a:spLocks noGrp="1"/>
          </p:cNvSpPr>
          <p:nvPr>
            <p:ph type="sldNum" sz="quarter" idx="5"/>
          </p:nvPr>
        </p:nvSpPr>
        <p:spPr/>
        <p:txBody>
          <a:bodyPr/>
          <a:lstStyle/>
          <a:p>
            <a:fld id="{3493B9C7-8C41-44EF-A755-70B1D5727268}" type="slidenum">
              <a:rPr lang="de-DE" smtClean="0"/>
              <a:t>65</a:t>
            </a:fld>
            <a:endParaRPr lang="de-DE"/>
          </a:p>
        </p:txBody>
      </p:sp>
    </p:spTree>
    <p:extLst>
      <p:ext uri="{BB962C8B-B14F-4D97-AF65-F5344CB8AC3E}">
        <p14:creationId xmlns:p14="http://schemas.microsoft.com/office/powerpoint/2010/main" val="6795096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a:solidFill>
                  <a:srgbClr val="B3B3B3"/>
                </a:solidFill>
                <a:effectLst/>
                <a:latin typeface="Segoe UI" panose="020B0502040204020203" pitchFamily="34" charset="0"/>
              </a:rPr>
              <a:t>Some Teams apps require Graph app permissions during use. Ensure users can smoothly use apps after installation by confirming Graph app permissions have been or can be consented. Complete one or both of the following:</a:t>
            </a:r>
          </a:p>
          <a:p>
            <a:pPr algn="l">
              <a:buFont typeface="Arial" panose="020B0604020202020204" pitchFamily="34" charset="0"/>
              <a:buChar char="•"/>
            </a:pPr>
            <a:r>
              <a:rPr lang="en-US" b="0" i="0">
                <a:solidFill>
                  <a:srgbClr val="B3B3B3"/>
                </a:solidFill>
                <a:effectLst/>
                <a:latin typeface="Segoe UI" panose="020B0502040204020203" pitchFamily="34" charset="0"/>
              </a:rPr>
              <a:t>Allow users to consent to Graph permissions. This is the default setting for Azure AD and no action is needed if no admins have changed it. </a:t>
            </a:r>
            <a:r>
              <a:rPr lang="en-US" b="0" i="0" u="none" strike="noStrike">
                <a:solidFill>
                  <a:srgbClr val="1890F1"/>
                </a:solidFill>
                <a:effectLst/>
                <a:latin typeface="Segoe UI" panose="020B0502040204020203" pitchFamily="34" charset="0"/>
                <a:hlinkClick r:id="rId3"/>
              </a:rPr>
              <a:t>Learn more</a:t>
            </a:r>
            <a:endParaRPr lang="en-US" b="0" i="0">
              <a:solidFill>
                <a:srgbClr val="B3B3B3"/>
              </a:solidFill>
              <a:effectLst/>
              <a:latin typeface="Segoe UI" panose="020B0502040204020203" pitchFamily="34" charset="0"/>
            </a:endParaRPr>
          </a:p>
          <a:p>
            <a:pPr algn="l">
              <a:buFont typeface="Arial" panose="020B0604020202020204" pitchFamily="34" charset="0"/>
              <a:buChar char="•"/>
            </a:pPr>
            <a:r>
              <a:rPr lang="en-US" b="0" i="0">
                <a:solidFill>
                  <a:srgbClr val="B3B3B3"/>
                </a:solidFill>
                <a:effectLst/>
                <a:latin typeface="Segoe UI" panose="020B0502040204020203" pitchFamily="34" charset="0"/>
              </a:rPr>
              <a:t>Grant admin consent to Graph permissions so users will not need to for each AAA app that users are signing into. </a:t>
            </a:r>
            <a:r>
              <a:rPr lang="en-US" b="0" i="0" u="none" strike="noStrike">
                <a:solidFill>
                  <a:srgbClr val="1890F1"/>
                </a:solidFill>
                <a:effectLst/>
                <a:latin typeface="Segoe UI" panose="020B0502040204020203" pitchFamily="34" charset="0"/>
                <a:hlinkClick r:id="rId4"/>
              </a:rPr>
              <a:t>Learn more</a:t>
            </a:r>
            <a:r>
              <a:rPr lang="en-US" b="0" i="0" u="none" strike="noStrike">
                <a:solidFill>
                  <a:srgbClr val="1890F1"/>
                </a:solidFill>
                <a:effectLst/>
                <a:latin typeface="Segoe UI" panose="020B0502040204020203" pitchFamily="34" charset="0"/>
              </a:rPr>
              <a:t> </a:t>
            </a:r>
          </a:p>
          <a:p>
            <a:pPr algn="l">
              <a:buFont typeface="Arial" panose="020B0604020202020204" pitchFamily="34" charset="0"/>
              <a:buChar char="•"/>
            </a:pPr>
            <a:endParaRPr lang="en-US" b="0" i="0" u="none" strike="noStrike">
              <a:solidFill>
                <a:srgbClr val="1890F1"/>
              </a:solidFill>
              <a:effectLst/>
              <a:latin typeface="Segoe UI" panose="020B0502040204020203" pitchFamily="34" charset="0"/>
            </a:endParaRPr>
          </a:p>
          <a:p>
            <a:pPr algn="l">
              <a:buFont typeface="Arial" panose="020B0604020202020204" pitchFamily="34" charset="0"/>
              <a:buChar char="•"/>
            </a:pPr>
            <a:r>
              <a:rPr lang="en-US" b="0" i="0">
                <a:solidFill>
                  <a:srgbClr val="B3B3B3"/>
                </a:solidFill>
                <a:effectLst/>
                <a:latin typeface="Segoe UI" panose="020B0502040204020203" pitchFamily="34" charset="0"/>
              </a:rPr>
              <a:t>https://learn.microsoft.com/de-de/microsoftteams/auto-install-approved-apps</a:t>
            </a:r>
          </a:p>
        </p:txBody>
      </p:sp>
      <p:sp>
        <p:nvSpPr>
          <p:cNvPr id="4" name="Foliennummernplatzhalter 3"/>
          <p:cNvSpPr>
            <a:spLocks noGrp="1"/>
          </p:cNvSpPr>
          <p:nvPr>
            <p:ph type="sldNum" sz="quarter" idx="5"/>
          </p:nvPr>
        </p:nvSpPr>
        <p:spPr/>
        <p:txBody>
          <a:bodyPr/>
          <a:lstStyle/>
          <a:p>
            <a:fld id="{3493B9C7-8C41-44EF-A755-70B1D5727268}" type="slidenum">
              <a:rPr lang="de-DE" smtClean="0"/>
              <a:t>66</a:t>
            </a:fld>
            <a:endParaRPr lang="de-DE"/>
          </a:p>
        </p:txBody>
      </p:sp>
    </p:spTree>
    <p:extLst>
      <p:ext uri="{BB962C8B-B14F-4D97-AF65-F5344CB8AC3E}">
        <p14:creationId xmlns:p14="http://schemas.microsoft.com/office/powerpoint/2010/main" val="3199087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68</a:t>
            </a:fld>
            <a:endParaRPr lang="de-DE"/>
          </a:p>
        </p:txBody>
      </p:sp>
    </p:spTree>
    <p:extLst>
      <p:ext uri="{BB962C8B-B14F-4D97-AF65-F5344CB8AC3E}">
        <p14:creationId xmlns:p14="http://schemas.microsoft.com/office/powerpoint/2010/main" val="36175095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85</a:t>
            </a:fld>
            <a:endParaRPr lang="de-DE"/>
          </a:p>
        </p:txBody>
      </p:sp>
    </p:spTree>
    <p:extLst>
      <p:ext uri="{BB962C8B-B14F-4D97-AF65-F5344CB8AC3E}">
        <p14:creationId xmlns:p14="http://schemas.microsoft.com/office/powerpoint/2010/main" val="7355038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89</a:t>
            </a:fld>
            <a:endParaRPr lang="de-DE"/>
          </a:p>
        </p:txBody>
      </p:sp>
    </p:spTree>
    <p:extLst>
      <p:ext uri="{BB962C8B-B14F-4D97-AF65-F5344CB8AC3E}">
        <p14:creationId xmlns:p14="http://schemas.microsoft.com/office/powerpoint/2010/main" val="1094454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91</a:t>
            </a:fld>
            <a:endParaRPr lang="de-DE"/>
          </a:p>
        </p:txBody>
      </p:sp>
    </p:spTree>
    <p:extLst>
      <p:ext uri="{BB962C8B-B14F-4D97-AF65-F5344CB8AC3E}">
        <p14:creationId xmlns:p14="http://schemas.microsoft.com/office/powerpoint/2010/main" val="27461434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3493B9C7-8C41-44EF-A755-70B1D5727268}" type="slidenum">
              <a:rPr lang="de-DE" smtClean="0"/>
              <a:t>92</a:t>
            </a:fld>
            <a:endParaRPr lang="de-DE"/>
          </a:p>
        </p:txBody>
      </p:sp>
    </p:spTree>
    <p:extLst>
      <p:ext uri="{BB962C8B-B14F-4D97-AF65-F5344CB8AC3E}">
        <p14:creationId xmlns:p14="http://schemas.microsoft.com/office/powerpoint/2010/main" val="2877145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95</a:t>
            </a:fld>
            <a:endParaRPr lang="de-DE"/>
          </a:p>
        </p:txBody>
      </p:sp>
    </p:spTree>
    <p:extLst>
      <p:ext uri="{BB962C8B-B14F-4D97-AF65-F5344CB8AC3E}">
        <p14:creationId xmlns:p14="http://schemas.microsoft.com/office/powerpoint/2010/main" val="1238466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8</a:t>
            </a:fld>
            <a:endParaRPr lang="de-DE"/>
          </a:p>
        </p:txBody>
      </p:sp>
    </p:spTree>
    <p:extLst>
      <p:ext uri="{BB962C8B-B14F-4D97-AF65-F5344CB8AC3E}">
        <p14:creationId xmlns:p14="http://schemas.microsoft.com/office/powerpoint/2010/main" val="10944546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96</a:t>
            </a:fld>
            <a:endParaRPr lang="de-DE"/>
          </a:p>
        </p:txBody>
      </p:sp>
    </p:spTree>
    <p:extLst>
      <p:ext uri="{BB962C8B-B14F-4D97-AF65-F5344CB8AC3E}">
        <p14:creationId xmlns:p14="http://schemas.microsoft.com/office/powerpoint/2010/main" val="4193029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13</a:t>
            </a:fld>
            <a:endParaRPr lang="de-DE"/>
          </a:p>
        </p:txBody>
      </p:sp>
    </p:spTree>
    <p:extLst>
      <p:ext uri="{BB962C8B-B14F-4D97-AF65-F5344CB8AC3E}">
        <p14:creationId xmlns:p14="http://schemas.microsoft.com/office/powerpoint/2010/main" val="1303228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493B9C7-8C41-44EF-A755-70B1D5727268}" type="slidenum">
              <a:rPr lang="de-DE" smtClean="0"/>
              <a:t>16</a:t>
            </a:fld>
            <a:endParaRPr lang="de-DE"/>
          </a:p>
        </p:txBody>
      </p:sp>
    </p:spTree>
    <p:extLst>
      <p:ext uri="{BB962C8B-B14F-4D97-AF65-F5344CB8AC3E}">
        <p14:creationId xmlns:p14="http://schemas.microsoft.com/office/powerpoint/2010/main" val="33129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dirty="0">
                <a:solidFill>
                  <a:srgbClr val="B3B3B3"/>
                </a:solidFill>
                <a:effectLst/>
                <a:latin typeface="Segoe UI" panose="020B0502040204020203" pitchFamily="34" charset="0"/>
              </a:rPr>
              <a:t>For users with a Teams Premium license, Intelligent Meeting Recap is a comprehensive AI-powered meeting recap experience that helps users catch-up, recall, and follow-up on hour-long meetings in minutes by providing recording and transcription playback with AI assistance. Located on the new ‘Recap’ tab in Teams calendar and Chat app, this experience also allows users to browse the recording by speakers, and topics, as well as access AI-generated suggested notes, suggested tasks, and @mentions.</a:t>
            </a:r>
          </a:p>
          <a:p>
            <a:pPr algn="l">
              <a:buFont typeface="Arial" panose="020B0604020202020204" pitchFamily="34" charset="0"/>
              <a:buChar char="•"/>
            </a:pPr>
            <a:endParaRPr lang="en-US" b="0" i="0" dirty="0">
              <a:solidFill>
                <a:srgbClr val="B3B3B3"/>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B3B3B3"/>
                </a:solidFill>
                <a:effectLst/>
                <a:latin typeface="Segoe UI" panose="020B0502040204020203" pitchFamily="34" charset="0"/>
              </a:rPr>
              <a:t>AI generated notes/tasks are not going to be available for EU tenants during the initial release in May. We will communicate the availability later.</a:t>
            </a:r>
          </a:p>
          <a:p>
            <a:pPr marL="171450" indent="-171450" algn="l">
              <a:buFont typeface="Arial" panose="020B0604020202020204" pitchFamily="34" charset="0"/>
              <a:buChar char="•"/>
            </a:pPr>
            <a:r>
              <a:rPr lang="en-US" b="0" i="0" dirty="0">
                <a:solidFill>
                  <a:srgbClr val="B3B3B3"/>
                </a:solidFill>
                <a:effectLst/>
                <a:latin typeface="Segoe UI" panose="020B0502040204020203" pitchFamily="34" charset="0"/>
              </a:rPr>
              <a:t>Part of Intelligent recap features will only be available for meetings happening in English during the initial release in May. We will communicate the availability in other languages later.</a:t>
            </a:r>
          </a:p>
          <a:p>
            <a:pPr marL="171450" indent="-171450" algn="l">
              <a:buFont typeface="Arial" panose="020B0604020202020204" pitchFamily="34" charset="0"/>
              <a:buChar char="•"/>
            </a:pPr>
            <a:r>
              <a:rPr lang="en-US" b="0" i="0" dirty="0">
                <a:solidFill>
                  <a:srgbClr val="B3B3B3"/>
                </a:solidFill>
                <a:effectLst/>
                <a:latin typeface="Segoe UI" panose="020B0502040204020203" pitchFamily="34" charset="0"/>
              </a:rPr>
              <a:t>The Collaborative Meeting Notes component will begin rolling out late June and expect to complete by late July.</a:t>
            </a:r>
          </a:p>
          <a:p>
            <a:pPr marL="171450" indent="-171450" algn="l">
              <a:buFont typeface="Arial" panose="020B0604020202020204" pitchFamily="34" charset="0"/>
              <a:buChar char="•"/>
            </a:pPr>
            <a:r>
              <a:rPr lang="en-US" b="0" i="0" dirty="0">
                <a:solidFill>
                  <a:srgbClr val="B3B3B3"/>
                </a:solidFill>
                <a:effectLst/>
                <a:latin typeface="Segoe UI" panose="020B0502040204020203" pitchFamily="34" charset="0"/>
              </a:rPr>
              <a:t>Topics are not going to be available during the initial release in May. We will communicate the availability later.</a:t>
            </a:r>
          </a:p>
          <a:p>
            <a:endParaRPr lang="de-DE" dirty="0"/>
          </a:p>
        </p:txBody>
      </p:sp>
      <p:sp>
        <p:nvSpPr>
          <p:cNvPr id="4" name="Foliennummernplatzhalter 3"/>
          <p:cNvSpPr>
            <a:spLocks noGrp="1"/>
          </p:cNvSpPr>
          <p:nvPr>
            <p:ph type="sldNum" sz="quarter" idx="5"/>
          </p:nvPr>
        </p:nvSpPr>
        <p:spPr/>
        <p:txBody>
          <a:bodyPr/>
          <a:lstStyle/>
          <a:p>
            <a:fld id="{3493B9C7-8C41-44EF-A755-70B1D5727268}" type="slidenum">
              <a:rPr lang="de-DE" smtClean="0"/>
              <a:t>17</a:t>
            </a:fld>
            <a:endParaRPr lang="de-DE"/>
          </a:p>
        </p:txBody>
      </p:sp>
    </p:spTree>
    <p:extLst>
      <p:ext uri="{BB962C8B-B14F-4D97-AF65-F5344CB8AC3E}">
        <p14:creationId xmlns:p14="http://schemas.microsoft.com/office/powerpoint/2010/main" val="4063048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B18089-C25B-431F-A9A1-5E1264C83FC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80D1149-82DA-4401-B6A3-EB9521C7D7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8" name="Grafik 7">
            <a:extLst>
              <a:ext uri="{FF2B5EF4-FFF2-40B4-BE49-F238E27FC236}">
                <a16:creationId xmlns:a16="http://schemas.microsoft.com/office/drawing/2014/main" id="{8D540479-1C51-46F3-86B7-3832D2A57F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736" y="1782696"/>
            <a:ext cx="12277804" cy="6138902"/>
          </a:xfrm>
          <a:prstGeom prst="rect">
            <a:avLst/>
          </a:prstGeom>
        </p:spPr>
      </p:pic>
      <p:sp>
        <p:nvSpPr>
          <p:cNvPr id="4" name="Fußzeilenplatzhalter 4">
            <a:extLst>
              <a:ext uri="{FF2B5EF4-FFF2-40B4-BE49-F238E27FC236}">
                <a16:creationId xmlns:a16="http://schemas.microsoft.com/office/drawing/2014/main" id="{DC492C04-9595-4D88-A6FA-ABEAC2147667}"/>
              </a:ext>
            </a:extLst>
          </p:cNvPr>
          <p:cNvSpPr txBox="1">
            <a:spLocks/>
          </p:cNvSpPr>
          <p:nvPr userDrawn="1"/>
        </p:nvSpPr>
        <p:spPr>
          <a:xfrm>
            <a:off x="838200" y="6492875"/>
            <a:ext cx="396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a:solidFill>
                  <a:schemeClr val="bg1"/>
                </a:solidFill>
              </a:rPr>
              <a:t>@teamsugberlin #MicrosoftTeams #TeamsUGBerlin</a:t>
            </a:r>
          </a:p>
        </p:txBody>
      </p:sp>
    </p:spTree>
    <p:extLst>
      <p:ext uri="{BB962C8B-B14F-4D97-AF65-F5344CB8AC3E}">
        <p14:creationId xmlns:p14="http://schemas.microsoft.com/office/powerpoint/2010/main" val="3364905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C2810-4A92-47BB-AE91-E37649FE043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6669CE4-8003-4D90-9941-7C4E515652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7328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5EA668-729F-4A91-9A40-DC117350EFD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814ED502-77BB-4B3D-ACCE-8C1D48B76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Tree>
    <p:extLst>
      <p:ext uri="{BB962C8B-B14F-4D97-AF65-F5344CB8AC3E}">
        <p14:creationId xmlns:p14="http://schemas.microsoft.com/office/powerpoint/2010/main" val="336916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6E33DA-856B-48F9-AB8D-77FA8F2F1C4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836A7A7-A1EA-4336-A778-67D515CDDB9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ECF341B-D75D-4CD2-94D7-36003A4DC30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045574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0EE4C-BF58-4CBC-BB45-2578DAE7ADD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227C1BA-6849-4489-BDB5-DBFCEA0DF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AC864D3-14A4-4957-8AB3-52BB33FE2CE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AB4D8F-8143-4B20-B53C-4F9A91A35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EA8F5A9-B426-4832-8F2B-505EBB6C806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003418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1E6CB6-23AB-4B4B-B06E-D9C442F02523}"/>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39529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836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717003C-B53F-47AE-B026-2F6974852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B749CC0-CA66-4536-B60E-8E397EF41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8" name="Grafik 7">
            <a:extLst>
              <a:ext uri="{FF2B5EF4-FFF2-40B4-BE49-F238E27FC236}">
                <a16:creationId xmlns:a16="http://schemas.microsoft.com/office/drawing/2014/main" id="{0726139A-52EE-490A-831F-ABBD06DC71B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58194" y="5572898"/>
            <a:ext cx="3133806" cy="1566903"/>
          </a:xfrm>
          <a:prstGeom prst="rect">
            <a:avLst/>
          </a:prstGeom>
        </p:spPr>
      </p:pic>
      <p:sp>
        <p:nvSpPr>
          <p:cNvPr id="9" name="Fußzeilenplatzhalter 4">
            <a:extLst>
              <a:ext uri="{FF2B5EF4-FFF2-40B4-BE49-F238E27FC236}">
                <a16:creationId xmlns:a16="http://schemas.microsoft.com/office/drawing/2014/main" id="{2406A12C-E783-4BE5-BEFC-AA493EA54917}"/>
              </a:ext>
            </a:extLst>
          </p:cNvPr>
          <p:cNvSpPr txBox="1">
            <a:spLocks/>
          </p:cNvSpPr>
          <p:nvPr userDrawn="1"/>
        </p:nvSpPr>
        <p:spPr>
          <a:xfrm>
            <a:off x="838200" y="6492875"/>
            <a:ext cx="396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a:t>@teamsugberlin #MicrosoftTeams #TeamsUGBerlin</a:t>
            </a:r>
          </a:p>
        </p:txBody>
      </p:sp>
    </p:spTree>
    <p:extLst>
      <p:ext uri="{BB962C8B-B14F-4D97-AF65-F5344CB8AC3E}">
        <p14:creationId xmlns:p14="http://schemas.microsoft.com/office/powerpoint/2010/main" val="277911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75000"/>
          </a:schemeClr>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microsoft.com/microsoft-365/roadmap?filters=&amp;searchterms=125173"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microsoft.com/microsoft-365/roadmap?filters=&amp;searchterms=125173"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microsoft.com/microsoft-365/roadmap?filters=&amp;searchterms=125173"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microsoft-365/commerce/subscriptions/allowselfservicepurchase-powershell?WT.mc_id=TM-MVP-5003086&amp;view=o365-worldwid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learn.microsoft.com/microsoft-365/commerce/subscriptions/manage-self-service-purchases-admins?view=o365-worldwide&amp;WT.mc_id=TM-MVP-5003086"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microsoft.com/microsoft-365/roadmap?filters=&amp;searchterms=125173"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learn.microsoft.com/MicrosoftTeams/manage-meeting-chat?WT.mc_id=TM-MVP-5003086&amp;branch=wlibebe-inbound-chat-block"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microsoft.com/microsoft-365/roadmap?filters=&amp;searchterms=12517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microsoft-365/roadmap?filters=&amp;searchterms=125173"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s://techcommunity.microsoft.com/t5/microsoft-365-blog/introducing-advanced-virtual-appointments-in-microsoft-teams/ba-p/3640408?WT.mc_id=TM-MVP-5003086"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techcommunity.microsoft.com/t5/microsoft-teams-blog/get-started-with-microsoft-teams-premium/ba-p/3699262?WT.mc_id=TM-MVP-5003086" TargetMode="External"/><Relationship Id="rId2" Type="http://schemas.openxmlformats.org/officeDocument/2006/relationships/hyperlink" Target="https://www.microsoft.com/microsoft-365/blog/2022/10/12/introducing-microsoft-teams-premium-the-better-way-to-meet/" TargetMode="External"/><Relationship Id="rId1" Type="http://schemas.openxmlformats.org/officeDocument/2006/relationships/slideLayout" Target="../slideLayouts/slideLayout2.xml"/><Relationship Id="rId4" Type="http://schemas.openxmlformats.org/officeDocument/2006/relationships/hyperlink" Target="https://techcommunity.microsoft.com/t5/microsoft-bookings-blog/bg-p/Office365BusinessAppsBlo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s://techcommunity.microsoft.com/t5/microsoft-teams-blog/bg-p/MicrosoftTeamsBlog?WT.mc_id=TM-MVP-5003086"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s://feedbackportal.microsoft.com/feedback/forum/ad198462-1c1c-ec11-b6e7-0022481f8472" TargetMode="External"/><Relationship Id="rId4" Type="http://schemas.openxmlformats.org/officeDocument/2006/relationships/hyperlink" Target="https://techcommunity.microsoft.com/t5/microsoft-teams-community-blog/bg-p/MicrosoftTeamsCommunityBlog?WT.mc_id=TM-MVP-5003086"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admin.microsoft.com/#/MessageCenter" TargetMode="External"/><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aka.ms/TeamsCommunityBlogger"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ka.ms/MSCommunityLinkedIn"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3" Type="http://schemas.openxmlformats.org/officeDocument/2006/relationships/hyperlink" Target="https://teamsusergroup.berlin/meetup" TargetMode="External"/><Relationship Id="rId2" Type="http://schemas.openxmlformats.org/officeDocument/2006/relationships/hyperlink" Target="https://go.granikos.eu/TeamsUGForm"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4.png"/><Relationship Id="rId4" Type="http://schemas.openxmlformats.org/officeDocument/2006/relationships/hyperlink" Target="https://teamsusergroup.berlin/video"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go.granikos.eu/TeamsMeetupBerlin"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hyperlink" Target="https://teamsusergroup.berlin/register"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A4A9C3-88F1-47B1-832C-DF14CF7A00CF}"/>
              </a:ext>
            </a:extLst>
          </p:cNvPr>
          <p:cNvSpPr>
            <a:spLocks noGrp="1"/>
          </p:cNvSpPr>
          <p:nvPr>
            <p:ph type="ctrTitle"/>
          </p:nvPr>
        </p:nvSpPr>
        <p:spPr/>
        <p:txBody>
          <a:bodyPr/>
          <a:lstStyle/>
          <a:p>
            <a:r>
              <a:rPr lang="de-DE" b="1"/>
              <a:t>Microsoft Teams</a:t>
            </a:r>
            <a:br>
              <a:rPr lang="de-DE" b="1"/>
            </a:br>
            <a:r>
              <a:rPr lang="de-DE" b="1"/>
              <a:t>User Group Berlin</a:t>
            </a:r>
          </a:p>
        </p:txBody>
      </p:sp>
      <p:sp>
        <p:nvSpPr>
          <p:cNvPr id="3" name="Untertitel 2">
            <a:extLst>
              <a:ext uri="{FF2B5EF4-FFF2-40B4-BE49-F238E27FC236}">
                <a16:creationId xmlns:a16="http://schemas.microsoft.com/office/drawing/2014/main" id="{CBA95633-B02D-4A15-A8B1-A38E0A70FD27}"/>
              </a:ext>
            </a:extLst>
          </p:cNvPr>
          <p:cNvSpPr>
            <a:spLocks noGrp="1"/>
          </p:cNvSpPr>
          <p:nvPr>
            <p:ph type="subTitle" idx="1"/>
          </p:nvPr>
        </p:nvSpPr>
        <p:spPr/>
        <p:txBody>
          <a:bodyPr/>
          <a:lstStyle/>
          <a:p>
            <a:r>
              <a:rPr lang="de-DE" b="1"/>
              <a:t>25. Mai 2023</a:t>
            </a:r>
          </a:p>
          <a:p>
            <a:endParaRPr lang="de-DE" b="1"/>
          </a:p>
          <a:p>
            <a:endParaRPr lang="de-DE" b="1"/>
          </a:p>
          <a:p>
            <a:r>
              <a:rPr lang="de-DE" b="1"/>
              <a:t>Meetup #24</a:t>
            </a:r>
          </a:p>
        </p:txBody>
      </p:sp>
      <p:pic>
        <p:nvPicPr>
          <p:cNvPr id="5" name="Grafik 4" descr="Ein Bild, das Symbol, Logo, Grafiken, Screenshot enthält.&#10;&#10;Automatisch generierte Beschreibung">
            <a:extLst>
              <a:ext uri="{FF2B5EF4-FFF2-40B4-BE49-F238E27FC236}">
                <a16:creationId xmlns:a16="http://schemas.microsoft.com/office/drawing/2014/main" id="{C13428CA-74A7-C843-3D12-E6FB7CD64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26999"/>
            <a:ext cx="2438400" cy="2438400"/>
          </a:xfrm>
          <a:prstGeom prst="rect">
            <a:avLst/>
          </a:prstGeom>
        </p:spPr>
      </p:pic>
    </p:spTree>
    <p:extLst>
      <p:ext uri="{BB962C8B-B14F-4D97-AF65-F5344CB8AC3E}">
        <p14:creationId xmlns:p14="http://schemas.microsoft.com/office/powerpoint/2010/main" val="67148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78693E-8782-6400-B4F0-A098857E2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514" y="1690688"/>
            <a:ext cx="8092879" cy="45546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2267CE1F-D14D-08BA-6A1B-E8294D7B635F}"/>
              </a:ext>
            </a:extLst>
          </p:cNvPr>
          <p:cNvSpPr>
            <a:spLocks noGrp="1"/>
          </p:cNvSpPr>
          <p:nvPr>
            <p:ph type="title"/>
          </p:nvPr>
        </p:nvSpPr>
        <p:spPr/>
        <p:txBody>
          <a:bodyPr/>
          <a:lstStyle/>
          <a:p>
            <a:r>
              <a:rPr lang="en-US"/>
              <a:t>A new experience to search within chat and channels</a:t>
            </a:r>
            <a:endParaRPr lang="de-DE"/>
          </a:p>
        </p:txBody>
      </p:sp>
    </p:spTree>
    <p:extLst>
      <p:ext uri="{BB962C8B-B14F-4D97-AF65-F5344CB8AC3E}">
        <p14:creationId xmlns:p14="http://schemas.microsoft.com/office/powerpoint/2010/main" val="232761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78693E-8782-6400-B4F0-A098857E2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49185" y="1690688"/>
            <a:ext cx="8087537" cy="45546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2267CE1F-D14D-08BA-6A1B-E8294D7B635F}"/>
              </a:ext>
            </a:extLst>
          </p:cNvPr>
          <p:cNvSpPr>
            <a:spLocks noGrp="1"/>
          </p:cNvSpPr>
          <p:nvPr>
            <p:ph type="title"/>
          </p:nvPr>
        </p:nvSpPr>
        <p:spPr/>
        <p:txBody>
          <a:bodyPr/>
          <a:lstStyle/>
          <a:p>
            <a:r>
              <a:rPr lang="en-US"/>
              <a:t>A new experience to search within chat and channels</a:t>
            </a:r>
            <a:endParaRPr lang="de-DE"/>
          </a:p>
        </p:txBody>
      </p:sp>
    </p:spTree>
    <p:extLst>
      <p:ext uri="{BB962C8B-B14F-4D97-AF65-F5344CB8AC3E}">
        <p14:creationId xmlns:p14="http://schemas.microsoft.com/office/powerpoint/2010/main" val="175916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78693E-8782-6400-B4F0-A098857E2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49185" y="1695393"/>
            <a:ext cx="8087537" cy="45452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2267CE1F-D14D-08BA-6A1B-E8294D7B635F}"/>
              </a:ext>
            </a:extLst>
          </p:cNvPr>
          <p:cNvSpPr>
            <a:spLocks noGrp="1"/>
          </p:cNvSpPr>
          <p:nvPr>
            <p:ph type="title"/>
          </p:nvPr>
        </p:nvSpPr>
        <p:spPr/>
        <p:txBody>
          <a:bodyPr/>
          <a:lstStyle/>
          <a:p>
            <a:r>
              <a:rPr lang="en-US"/>
              <a:t>A new experience to search within chat and channels</a:t>
            </a:r>
            <a:endParaRPr lang="de-DE"/>
          </a:p>
        </p:txBody>
      </p:sp>
    </p:spTree>
    <p:extLst>
      <p:ext uri="{BB962C8B-B14F-4D97-AF65-F5344CB8AC3E}">
        <p14:creationId xmlns:p14="http://schemas.microsoft.com/office/powerpoint/2010/main" val="129879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a:t>A new experience to search within chat and channels</a:t>
            </a:r>
          </a:p>
          <a:p>
            <a:r>
              <a:rPr lang="en-US"/>
              <a:t>Virtual Meetings - Two-way lobby chat</a:t>
            </a:r>
          </a:p>
          <a:p>
            <a:r>
              <a:rPr lang="en-US"/>
              <a:t>Intelligent Meeting Recap</a:t>
            </a:r>
          </a:p>
          <a:p>
            <a:r>
              <a:rPr lang="en-US"/>
              <a:t>Creation of Default Notes tab in new standard channels in Teams</a:t>
            </a:r>
          </a:p>
          <a:p>
            <a:r>
              <a:rPr lang="en-US"/>
              <a:t>Live translated captions for meetings requires Teams Premium license</a:t>
            </a:r>
          </a:p>
          <a:p>
            <a:r>
              <a:rPr lang="en-US"/>
              <a:t>Default Meeting Layout Controls for Teams Rooms on Android</a:t>
            </a:r>
          </a:p>
          <a:p>
            <a:r>
              <a:rPr lang="en-US"/>
              <a:t>Avatars for Microsoft Teams</a:t>
            </a:r>
          </a:p>
          <a:p>
            <a:r>
              <a:rPr lang="en-US"/>
              <a:t>Together Mode Usability Improvements in Teams Meetings</a:t>
            </a:r>
          </a:p>
          <a:p>
            <a:pPr marL="0" indent="0">
              <a:buNone/>
            </a:pPr>
            <a:endParaRPr lang="en-US" sz="1400"/>
          </a:p>
          <a:p>
            <a:endParaRPr lang="en-US"/>
          </a:p>
          <a:p>
            <a:endParaRPr lang="de-DE"/>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322566"/>
            <a:ext cx="10515600" cy="48802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09655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67CE1F-D14D-08BA-6A1B-E8294D7B635F}"/>
              </a:ext>
            </a:extLst>
          </p:cNvPr>
          <p:cNvSpPr>
            <a:spLocks noGrp="1"/>
          </p:cNvSpPr>
          <p:nvPr>
            <p:ph type="title"/>
          </p:nvPr>
        </p:nvSpPr>
        <p:spPr/>
        <p:txBody>
          <a:bodyPr/>
          <a:lstStyle/>
          <a:p>
            <a:r>
              <a:rPr lang="en-US"/>
              <a:t>Virtual Meetings - Two-way lobby chat</a:t>
            </a:r>
            <a:endParaRPr lang="de-DE"/>
          </a:p>
        </p:txBody>
      </p:sp>
      <p:pic>
        <p:nvPicPr>
          <p:cNvPr id="3074" name="Picture 2">
            <a:extLst>
              <a:ext uri="{FF2B5EF4-FFF2-40B4-BE49-F238E27FC236}">
                <a16:creationId xmlns:a16="http://schemas.microsoft.com/office/drawing/2014/main" id="{2130B75C-9C3B-00FC-6C5B-6BD75C6EC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36649" y="1758342"/>
            <a:ext cx="8118702" cy="45667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Pfeil: nach links 2">
            <a:extLst>
              <a:ext uri="{FF2B5EF4-FFF2-40B4-BE49-F238E27FC236}">
                <a16:creationId xmlns:a16="http://schemas.microsoft.com/office/drawing/2014/main" id="{A1A10B9C-8657-38A4-B4A0-CFFE82772F41}"/>
              </a:ext>
            </a:extLst>
          </p:cNvPr>
          <p:cNvSpPr/>
          <p:nvPr/>
        </p:nvSpPr>
        <p:spPr>
          <a:xfrm>
            <a:off x="9858851" y="3345197"/>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
        <p:nvSpPr>
          <p:cNvPr id="4" name="Pfeil: nach links 3">
            <a:extLst>
              <a:ext uri="{FF2B5EF4-FFF2-40B4-BE49-F238E27FC236}">
                <a16:creationId xmlns:a16="http://schemas.microsoft.com/office/drawing/2014/main" id="{9525AB6D-D787-A74B-8999-F8B743464E3F}"/>
              </a:ext>
            </a:extLst>
          </p:cNvPr>
          <p:cNvSpPr/>
          <p:nvPr/>
        </p:nvSpPr>
        <p:spPr>
          <a:xfrm rot="19187593">
            <a:off x="8538050" y="1881496"/>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8980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67CE1F-D14D-08BA-6A1B-E8294D7B635F}"/>
              </a:ext>
            </a:extLst>
          </p:cNvPr>
          <p:cNvSpPr>
            <a:spLocks noGrp="1"/>
          </p:cNvSpPr>
          <p:nvPr>
            <p:ph type="title"/>
          </p:nvPr>
        </p:nvSpPr>
        <p:spPr/>
        <p:txBody>
          <a:bodyPr/>
          <a:lstStyle/>
          <a:p>
            <a:r>
              <a:rPr lang="en-US"/>
              <a:t>Virtual Meetings - Two-way lobby chat</a:t>
            </a:r>
            <a:endParaRPr lang="de-DE"/>
          </a:p>
        </p:txBody>
      </p:sp>
      <p:pic>
        <p:nvPicPr>
          <p:cNvPr id="3074" name="Picture 2" descr="virtual appts app">
            <a:extLst>
              <a:ext uri="{FF2B5EF4-FFF2-40B4-BE49-F238E27FC236}">
                <a16:creationId xmlns:a16="http://schemas.microsoft.com/office/drawing/2014/main" id="{2130B75C-9C3B-00FC-6C5B-6BD75C6EC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649" y="1690688"/>
            <a:ext cx="8118702" cy="47020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09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a:t>A new experience to search within chat and channels</a:t>
            </a:r>
          </a:p>
          <a:p>
            <a:r>
              <a:rPr lang="en-US"/>
              <a:t>Virtual Meetings - Two-way lobby chat</a:t>
            </a:r>
          </a:p>
          <a:p>
            <a:r>
              <a:rPr lang="en-US"/>
              <a:t>Intelligent Meeting Recap</a:t>
            </a:r>
          </a:p>
          <a:p>
            <a:r>
              <a:rPr lang="en-US"/>
              <a:t>Creation of Default Notes tab in new standard channels in Teams</a:t>
            </a:r>
          </a:p>
          <a:p>
            <a:r>
              <a:rPr lang="en-US"/>
              <a:t>Live translated captions for meetings requires Teams Premium license</a:t>
            </a:r>
          </a:p>
          <a:p>
            <a:r>
              <a:rPr lang="en-US"/>
              <a:t>Default Meeting Layout Controls for Teams Rooms on Android</a:t>
            </a:r>
          </a:p>
          <a:p>
            <a:r>
              <a:rPr lang="en-US"/>
              <a:t>Avatars for Microsoft Teams</a:t>
            </a:r>
          </a:p>
          <a:p>
            <a:r>
              <a:rPr lang="en-US"/>
              <a:t>Together Mode Usability Improvements in Teams Meetings</a:t>
            </a:r>
          </a:p>
          <a:p>
            <a:pPr marL="0" indent="0">
              <a:buNone/>
            </a:pPr>
            <a:endParaRPr lang="en-US" sz="1400"/>
          </a:p>
          <a:p>
            <a:endParaRPr lang="en-US"/>
          </a:p>
          <a:p>
            <a:endParaRPr lang="de-DE"/>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844836"/>
            <a:ext cx="10515600" cy="48802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88550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67CE1F-D14D-08BA-6A1B-E8294D7B635F}"/>
              </a:ext>
            </a:extLst>
          </p:cNvPr>
          <p:cNvSpPr>
            <a:spLocks noGrp="1"/>
          </p:cNvSpPr>
          <p:nvPr>
            <p:ph type="title"/>
          </p:nvPr>
        </p:nvSpPr>
        <p:spPr/>
        <p:txBody>
          <a:bodyPr/>
          <a:lstStyle/>
          <a:p>
            <a:r>
              <a:rPr lang="en-US"/>
              <a:t>Intelligent Meeting Recap (Premium)</a:t>
            </a:r>
            <a:endParaRPr lang="de-DE"/>
          </a:p>
        </p:txBody>
      </p:sp>
      <p:pic>
        <p:nvPicPr>
          <p:cNvPr id="4098" name="Picture 2" descr="intelligent meeting recap">
            <a:extLst>
              <a:ext uri="{FF2B5EF4-FFF2-40B4-BE49-F238E27FC236}">
                <a16:creationId xmlns:a16="http://schemas.microsoft.com/office/drawing/2014/main" id="{FB99E55D-5EB5-FEF5-8E50-DD55BE06C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143" y="1505177"/>
            <a:ext cx="8828314" cy="49659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Pfeil: nach links 2">
            <a:extLst>
              <a:ext uri="{FF2B5EF4-FFF2-40B4-BE49-F238E27FC236}">
                <a16:creationId xmlns:a16="http://schemas.microsoft.com/office/drawing/2014/main" id="{203E6687-3CB7-4137-EE4B-726F3A601D6A}"/>
              </a:ext>
            </a:extLst>
          </p:cNvPr>
          <p:cNvSpPr/>
          <p:nvPr/>
        </p:nvSpPr>
        <p:spPr>
          <a:xfrm>
            <a:off x="10395857" y="3988140"/>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
        <p:nvSpPr>
          <p:cNvPr id="4" name="Pfeil: nach links 3">
            <a:extLst>
              <a:ext uri="{FF2B5EF4-FFF2-40B4-BE49-F238E27FC236}">
                <a16:creationId xmlns:a16="http://schemas.microsoft.com/office/drawing/2014/main" id="{794DA02E-B868-A144-6DD1-870D371D10D1}"/>
              </a:ext>
            </a:extLst>
          </p:cNvPr>
          <p:cNvSpPr/>
          <p:nvPr/>
        </p:nvSpPr>
        <p:spPr>
          <a:xfrm rot="10800000">
            <a:off x="1303773" y="5761019"/>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0496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a:t>A new experience to search within chat and channels</a:t>
            </a:r>
          </a:p>
          <a:p>
            <a:r>
              <a:rPr lang="en-US"/>
              <a:t>Virtual Meetings - Two-way lobby chat</a:t>
            </a:r>
          </a:p>
          <a:p>
            <a:r>
              <a:rPr lang="en-US"/>
              <a:t>Intelligent Meeting Recap</a:t>
            </a:r>
          </a:p>
          <a:p>
            <a:r>
              <a:rPr lang="en-US"/>
              <a:t>Creation of Default Notes tab in new standard channels in Teams</a:t>
            </a:r>
          </a:p>
          <a:p>
            <a:r>
              <a:rPr lang="en-US"/>
              <a:t>Live translated captions for meetings requires Teams Premium license</a:t>
            </a:r>
          </a:p>
          <a:p>
            <a:r>
              <a:rPr lang="en-US"/>
              <a:t>Default Meeting Layout Controls for Teams Rooms on Android</a:t>
            </a:r>
          </a:p>
          <a:p>
            <a:r>
              <a:rPr lang="en-US"/>
              <a:t>Avatars for Microsoft Teams</a:t>
            </a:r>
          </a:p>
          <a:p>
            <a:r>
              <a:rPr lang="en-US"/>
              <a:t>Together Mode Usability Improvements in Teams Meetings</a:t>
            </a:r>
          </a:p>
          <a:p>
            <a:pPr marL="0" indent="0">
              <a:buNone/>
            </a:pPr>
            <a:endParaRPr lang="en-US" sz="1400"/>
          </a:p>
          <a:p>
            <a:endParaRPr lang="en-US"/>
          </a:p>
          <a:p>
            <a:endParaRPr lang="de-DE"/>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341420"/>
            <a:ext cx="10515600" cy="48802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81118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67CE1F-D14D-08BA-6A1B-E8294D7B635F}"/>
              </a:ext>
            </a:extLst>
          </p:cNvPr>
          <p:cNvSpPr>
            <a:spLocks noGrp="1"/>
          </p:cNvSpPr>
          <p:nvPr>
            <p:ph type="title"/>
          </p:nvPr>
        </p:nvSpPr>
        <p:spPr/>
        <p:txBody>
          <a:bodyPr/>
          <a:lstStyle/>
          <a:p>
            <a:r>
              <a:rPr lang="en-US"/>
              <a:t>Creation of Default Notes tab in new standard channels in Teams</a:t>
            </a:r>
            <a:endParaRPr lang="de-DE"/>
          </a:p>
        </p:txBody>
      </p:sp>
      <p:pic>
        <p:nvPicPr>
          <p:cNvPr id="5122" name="Picture 2" descr="Notes Tab">
            <a:extLst>
              <a:ext uri="{FF2B5EF4-FFF2-40B4-BE49-F238E27FC236}">
                <a16:creationId xmlns:a16="http://schemas.microsoft.com/office/drawing/2014/main" id="{C023A9B9-0201-06B5-75AC-B6EBA8EBC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041" y="2065443"/>
            <a:ext cx="8529918" cy="27271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name Tab">
            <a:extLst>
              <a:ext uri="{FF2B5EF4-FFF2-40B4-BE49-F238E27FC236}">
                <a16:creationId xmlns:a16="http://schemas.microsoft.com/office/drawing/2014/main" id="{32F410A2-3C1E-5D63-7114-0A4C8EE34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815" y="1385046"/>
            <a:ext cx="1930614" cy="2254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31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4">
            <a:extLst>
              <a:ext uri="{FF2B5EF4-FFF2-40B4-BE49-F238E27FC236}">
                <a16:creationId xmlns:a16="http://schemas.microsoft.com/office/drawing/2014/main" id="{975DA8F4-571A-B180-DCD8-5F4B02C2D3D3}"/>
              </a:ext>
            </a:extLst>
          </p:cNvPr>
          <p:cNvPicPr>
            <a:picLocks noChangeAspect="1"/>
          </p:cNvPicPr>
          <p:nvPr/>
        </p:nvPicPr>
        <p:blipFill>
          <a:blip r:embed="rId3"/>
          <a:stretch>
            <a:fillRect/>
          </a:stretch>
        </p:blipFill>
        <p:spPr>
          <a:xfrm>
            <a:off x="908353" y="2436742"/>
            <a:ext cx="10369248" cy="1736563"/>
          </a:xfrm>
          <a:prstGeom prst="rect">
            <a:avLst/>
          </a:prstGeom>
        </p:spPr>
      </p:pic>
    </p:spTree>
    <p:extLst>
      <p:ext uri="{BB962C8B-B14F-4D97-AF65-F5344CB8AC3E}">
        <p14:creationId xmlns:p14="http://schemas.microsoft.com/office/powerpoint/2010/main" val="154582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a:t>A new experience to search within chat and channels</a:t>
            </a:r>
          </a:p>
          <a:p>
            <a:r>
              <a:rPr lang="en-US"/>
              <a:t>Virtual Meetings - Two-way lobby chat</a:t>
            </a:r>
          </a:p>
          <a:p>
            <a:r>
              <a:rPr lang="en-US"/>
              <a:t>Intelligent Meeting Recap</a:t>
            </a:r>
          </a:p>
          <a:p>
            <a:r>
              <a:rPr lang="en-US"/>
              <a:t>Creation of Default Notes tab in new standard channels in Teams</a:t>
            </a:r>
          </a:p>
          <a:p>
            <a:r>
              <a:rPr lang="en-US"/>
              <a:t>Live translated captions for meetings requires Teams Premium license</a:t>
            </a:r>
          </a:p>
          <a:p>
            <a:r>
              <a:rPr lang="en-US"/>
              <a:t>Default Meeting Layout Controls for Teams Rooms on Android</a:t>
            </a:r>
          </a:p>
          <a:p>
            <a:r>
              <a:rPr lang="en-US"/>
              <a:t>Avatars for Microsoft Teams</a:t>
            </a:r>
          </a:p>
          <a:p>
            <a:r>
              <a:rPr lang="en-US"/>
              <a:t>Together Mode Usability Improvements in Teams Meetings</a:t>
            </a:r>
          </a:p>
          <a:p>
            <a:pPr marL="0" indent="0">
              <a:buNone/>
            </a:pPr>
            <a:endParaRPr lang="en-US" sz="1400"/>
          </a:p>
          <a:p>
            <a:endParaRPr lang="en-US"/>
          </a:p>
          <a:p>
            <a:endParaRPr lang="de-DE"/>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855128"/>
            <a:ext cx="10515600" cy="48802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167561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401AC-C5A7-A4F0-0B41-833FB04D6609}"/>
              </a:ext>
            </a:extLst>
          </p:cNvPr>
          <p:cNvSpPr>
            <a:spLocks noGrp="1"/>
          </p:cNvSpPr>
          <p:nvPr>
            <p:ph type="title"/>
          </p:nvPr>
        </p:nvSpPr>
        <p:spPr/>
        <p:txBody>
          <a:bodyPr/>
          <a:lstStyle/>
          <a:p>
            <a:r>
              <a:rPr lang="en-US"/>
              <a:t>Live translated captions for meetings requires Teams Premium license</a:t>
            </a:r>
            <a:endParaRPr lang="de-DE"/>
          </a:p>
        </p:txBody>
      </p:sp>
      <p:sp>
        <p:nvSpPr>
          <p:cNvPr id="3" name="Inhaltsplatzhalter 2">
            <a:extLst>
              <a:ext uri="{FF2B5EF4-FFF2-40B4-BE49-F238E27FC236}">
                <a16:creationId xmlns:a16="http://schemas.microsoft.com/office/drawing/2014/main" id="{151AB954-4459-8C1F-BCDF-58081CBBDB4F}"/>
              </a:ext>
            </a:extLst>
          </p:cNvPr>
          <p:cNvSpPr>
            <a:spLocks noGrp="1"/>
          </p:cNvSpPr>
          <p:nvPr>
            <p:ph idx="1"/>
          </p:nvPr>
        </p:nvSpPr>
        <p:spPr/>
        <p:txBody>
          <a:bodyPr/>
          <a:lstStyle/>
          <a:p>
            <a:r>
              <a:rPr lang="de-DE" dirty="0"/>
              <a:t>Anwender mit einer Teams Premium Lizenz</a:t>
            </a:r>
          </a:p>
          <a:p>
            <a:r>
              <a:rPr lang="de-DE" dirty="0"/>
              <a:t>Teilnehmer in einer Besprechung, dessen Organisator über eine Teams Premium Lizenz verfügt</a:t>
            </a:r>
          </a:p>
          <a:p>
            <a:endParaRPr lang="de-DE" dirty="0"/>
          </a:p>
          <a:p>
            <a:r>
              <a:rPr lang="de-DE" dirty="0"/>
              <a:t>April 2023 – Teams Premium Lizenz erforderlich</a:t>
            </a:r>
          </a:p>
          <a:p>
            <a:r>
              <a:rPr lang="de-DE" dirty="0"/>
              <a:t>Juli 2023 – Durchsetzung der Lizenzanforderungen</a:t>
            </a:r>
          </a:p>
        </p:txBody>
      </p:sp>
    </p:spTree>
    <p:extLst>
      <p:ext uri="{BB962C8B-B14F-4D97-AF65-F5344CB8AC3E}">
        <p14:creationId xmlns:p14="http://schemas.microsoft.com/office/powerpoint/2010/main" val="411448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a:t>A new experience to search within chat and channels</a:t>
            </a:r>
          </a:p>
          <a:p>
            <a:r>
              <a:rPr lang="en-US"/>
              <a:t>Virtual Meetings - Two-way lobby chat</a:t>
            </a:r>
          </a:p>
          <a:p>
            <a:r>
              <a:rPr lang="en-US"/>
              <a:t>Intelligent Meeting Recap</a:t>
            </a:r>
          </a:p>
          <a:p>
            <a:r>
              <a:rPr lang="en-US"/>
              <a:t>Creation of Default Notes tab in new standard channels in Teams</a:t>
            </a:r>
          </a:p>
          <a:p>
            <a:r>
              <a:rPr lang="en-US"/>
              <a:t>Live translated captions for meetings requires Teams Premium license</a:t>
            </a:r>
          </a:p>
          <a:p>
            <a:r>
              <a:rPr lang="en-US"/>
              <a:t>Default Meeting Layout Controls for Teams Rooms on Android</a:t>
            </a:r>
          </a:p>
          <a:p>
            <a:r>
              <a:rPr lang="en-US"/>
              <a:t>Avatars for Microsoft Teams</a:t>
            </a:r>
          </a:p>
          <a:p>
            <a:r>
              <a:rPr lang="en-US"/>
              <a:t>Together Mode Usability Improvements in Teams Meetings</a:t>
            </a:r>
          </a:p>
          <a:p>
            <a:pPr marL="0" indent="0">
              <a:buNone/>
            </a:pPr>
            <a:endParaRPr lang="en-US" sz="1400"/>
          </a:p>
          <a:p>
            <a:endParaRPr lang="en-US"/>
          </a:p>
          <a:p>
            <a:endParaRPr lang="de-DE"/>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377398"/>
            <a:ext cx="10515600" cy="48802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69993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8F144C-E0AD-BC5F-8848-227CDFE03CC4}"/>
              </a:ext>
            </a:extLst>
          </p:cNvPr>
          <p:cNvSpPr>
            <a:spLocks noGrp="1"/>
          </p:cNvSpPr>
          <p:nvPr>
            <p:ph type="title"/>
          </p:nvPr>
        </p:nvSpPr>
        <p:spPr/>
        <p:txBody>
          <a:bodyPr/>
          <a:lstStyle/>
          <a:p>
            <a:r>
              <a:rPr lang="en-US"/>
              <a:t>Default Meeting Layout Controls for Teams Rooms on Android</a:t>
            </a:r>
            <a:endParaRPr lang="de-DE"/>
          </a:p>
        </p:txBody>
      </p:sp>
      <p:pic>
        <p:nvPicPr>
          <p:cNvPr id="6146" name="Picture 2">
            <a:extLst>
              <a:ext uri="{FF2B5EF4-FFF2-40B4-BE49-F238E27FC236}">
                <a16:creationId xmlns:a16="http://schemas.microsoft.com/office/drawing/2014/main" id="{E65927FB-932C-A269-31F5-37E00FD4C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441" y="1690688"/>
            <a:ext cx="8225117" cy="46266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90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a:t>A new experience to search within chat and channels</a:t>
            </a:r>
          </a:p>
          <a:p>
            <a:r>
              <a:rPr lang="en-US"/>
              <a:t>Virtual Meetings - Two-way lobby chat</a:t>
            </a:r>
          </a:p>
          <a:p>
            <a:r>
              <a:rPr lang="en-US"/>
              <a:t>Intelligent Meeting Recap</a:t>
            </a:r>
          </a:p>
          <a:p>
            <a:r>
              <a:rPr lang="en-US"/>
              <a:t>Creation of Default Notes tab in new standard channels in Teams</a:t>
            </a:r>
          </a:p>
          <a:p>
            <a:r>
              <a:rPr lang="en-US"/>
              <a:t>Live translated captions for meetings requires Teams Premium license</a:t>
            </a:r>
          </a:p>
          <a:p>
            <a:r>
              <a:rPr lang="en-US"/>
              <a:t>Default Meeting Layout Controls for Teams Rooms on Android</a:t>
            </a:r>
          </a:p>
          <a:p>
            <a:r>
              <a:rPr lang="en-US"/>
              <a:t>Avatars for Microsoft Teams</a:t>
            </a:r>
          </a:p>
          <a:p>
            <a:r>
              <a:rPr lang="en-US"/>
              <a:t>Together Mode Usability Improvements in Teams Meetings</a:t>
            </a:r>
          </a:p>
          <a:p>
            <a:pPr marL="0" indent="0">
              <a:buNone/>
            </a:pPr>
            <a:endParaRPr lang="en-US" sz="1400"/>
          </a:p>
          <a:p>
            <a:endParaRPr lang="en-US"/>
          </a:p>
          <a:p>
            <a:endParaRPr lang="de-DE"/>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908230"/>
            <a:ext cx="10515600" cy="48802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181613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DCC40F-C5BA-B284-3AF8-D6CC46FDD2EF}"/>
              </a:ext>
            </a:extLst>
          </p:cNvPr>
          <p:cNvSpPr>
            <a:spLocks noGrp="1"/>
          </p:cNvSpPr>
          <p:nvPr>
            <p:ph type="title"/>
          </p:nvPr>
        </p:nvSpPr>
        <p:spPr/>
        <p:txBody>
          <a:bodyPr/>
          <a:lstStyle/>
          <a:p>
            <a:r>
              <a:rPr lang="de-DE"/>
              <a:t>Avatars </a:t>
            </a:r>
            <a:r>
              <a:rPr lang="de-DE" err="1"/>
              <a:t>for</a:t>
            </a:r>
            <a:r>
              <a:rPr lang="de-DE"/>
              <a:t> Microsoft Teams</a:t>
            </a:r>
          </a:p>
        </p:txBody>
      </p:sp>
      <p:pic>
        <p:nvPicPr>
          <p:cNvPr id="8194" name="Picture 2" descr="Avatars in Gallery">
            <a:extLst>
              <a:ext uri="{FF2B5EF4-FFF2-40B4-BE49-F238E27FC236}">
                <a16:creationId xmlns:a16="http://schemas.microsoft.com/office/drawing/2014/main" id="{D8DFAD9D-F2A4-D2DC-A41E-010BDAEC2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1" y="1825625"/>
            <a:ext cx="6254044" cy="35162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Inhaltsplatzhalter 2">
            <a:extLst>
              <a:ext uri="{FF2B5EF4-FFF2-40B4-BE49-F238E27FC236}">
                <a16:creationId xmlns:a16="http://schemas.microsoft.com/office/drawing/2014/main" id="{FE2F8A7A-FAB7-4887-6614-4A8D5C5BECFE}"/>
              </a:ext>
            </a:extLst>
          </p:cNvPr>
          <p:cNvSpPr>
            <a:spLocks noGrp="1"/>
          </p:cNvSpPr>
          <p:nvPr>
            <p:ph idx="1"/>
          </p:nvPr>
        </p:nvSpPr>
        <p:spPr>
          <a:xfrm>
            <a:off x="838200" y="1825625"/>
            <a:ext cx="4659489" cy="4351338"/>
          </a:xfrm>
        </p:spPr>
        <p:txBody>
          <a:bodyPr/>
          <a:lstStyle/>
          <a:p>
            <a:r>
              <a:rPr lang="de-DE" dirty="0"/>
              <a:t>Microsoft 365 Enterprise E3</a:t>
            </a:r>
          </a:p>
          <a:p>
            <a:r>
              <a:rPr lang="de-DE" dirty="0"/>
              <a:t>Microsoft 365 Enterprise E5</a:t>
            </a:r>
          </a:p>
          <a:p>
            <a:r>
              <a:rPr lang="de-DE" dirty="0"/>
              <a:t>Microsoft 365 Business Standard</a:t>
            </a:r>
          </a:p>
          <a:p>
            <a:r>
              <a:rPr lang="de-DE" dirty="0"/>
              <a:t>Microsoft 365 Business Premium</a:t>
            </a:r>
          </a:p>
          <a:p>
            <a:r>
              <a:rPr lang="de-DE" dirty="0"/>
              <a:t>Teams Premium</a:t>
            </a:r>
          </a:p>
        </p:txBody>
      </p:sp>
    </p:spTree>
    <p:extLst>
      <p:ext uri="{BB962C8B-B14F-4D97-AF65-F5344CB8AC3E}">
        <p14:creationId xmlns:p14="http://schemas.microsoft.com/office/powerpoint/2010/main" val="37409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DCC40F-C5BA-B284-3AF8-D6CC46FDD2EF}"/>
              </a:ext>
            </a:extLst>
          </p:cNvPr>
          <p:cNvSpPr>
            <a:spLocks noGrp="1"/>
          </p:cNvSpPr>
          <p:nvPr>
            <p:ph type="title"/>
          </p:nvPr>
        </p:nvSpPr>
        <p:spPr/>
        <p:txBody>
          <a:bodyPr/>
          <a:lstStyle/>
          <a:p>
            <a:r>
              <a:rPr lang="de-DE"/>
              <a:t>Avatars </a:t>
            </a:r>
            <a:r>
              <a:rPr lang="de-DE" err="1"/>
              <a:t>for</a:t>
            </a:r>
            <a:r>
              <a:rPr lang="de-DE"/>
              <a:t> Microsoft Teams</a:t>
            </a:r>
          </a:p>
        </p:txBody>
      </p:sp>
      <p:pic>
        <p:nvPicPr>
          <p:cNvPr id="8194" name="Picture 2">
            <a:extLst>
              <a:ext uri="{FF2B5EF4-FFF2-40B4-BE49-F238E27FC236}">
                <a16:creationId xmlns:a16="http://schemas.microsoft.com/office/drawing/2014/main" id="{D8DFAD9D-F2A4-D2DC-A41E-010BDAEC2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37129" y="1258253"/>
            <a:ext cx="9717741" cy="54636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12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DCC40F-C5BA-B284-3AF8-D6CC46FDD2EF}"/>
              </a:ext>
            </a:extLst>
          </p:cNvPr>
          <p:cNvSpPr>
            <a:spLocks noGrp="1"/>
          </p:cNvSpPr>
          <p:nvPr>
            <p:ph type="title"/>
          </p:nvPr>
        </p:nvSpPr>
        <p:spPr/>
        <p:txBody>
          <a:bodyPr/>
          <a:lstStyle/>
          <a:p>
            <a:r>
              <a:rPr lang="de-DE"/>
              <a:t>Avatars </a:t>
            </a:r>
            <a:r>
              <a:rPr lang="de-DE" err="1"/>
              <a:t>for</a:t>
            </a:r>
            <a:r>
              <a:rPr lang="de-DE"/>
              <a:t> Microsoft Teams</a:t>
            </a:r>
          </a:p>
        </p:txBody>
      </p:sp>
      <p:pic>
        <p:nvPicPr>
          <p:cNvPr id="8194" name="Picture 2">
            <a:extLst>
              <a:ext uri="{FF2B5EF4-FFF2-40B4-BE49-F238E27FC236}">
                <a16:creationId xmlns:a16="http://schemas.microsoft.com/office/drawing/2014/main" id="{D8DFAD9D-F2A4-D2DC-A41E-010BDAEC2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53479" y="1258253"/>
            <a:ext cx="8685040" cy="54636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1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a:t>A new experience to search within chat and channels</a:t>
            </a:r>
          </a:p>
          <a:p>
            <a:r>
              <a:rPr lang="en-US"/>
              <a:t>Virtual Meetings - Two-way lobby chat</a:t>
            </a:r>
          </a:p>
          <a:p>
            <a:r>
              <a:rPr lang="en-US"/>
              <a:t>Intelligent Meeting Recap</a:t>
            </a:r>
          </a:p>
          <a:p>
            <a:r>
              <a:rPr lang="en-US"/>
              <a:t>Creation of Default Notes tab in new standard channels in Teams</a:t>
            </a:r>
          </a:p>
          <a:p>
            <a:r>
              <a:rPr lang="en-US"/>
              <a:t>Live translated captions for meetings requires Teams Premium license</a:t>
            </a:r>
          </a:p>
          <a:p>
            <a:r>
              <a:rPr lang="en-US"/>
              <a:t>Default Meeting Layout Controls for Teams Rooms on Android</a:t>
            </a:r>
          </a:p>
          <a:p>
            <a:r>
              <a:rPr lang="en-US"/>
              <a:t>Avatars for Microsoft Teams</a:t>
            </a:r>
          </a:p>
          <a:p>
            <a:r>
              <a:rPr lang="en-US"/>
              <a:t>Together Mode Usability Improvements in Teams Meetings</a:t>
            </a:r>
          </a:p>
          <a:p>
            <a:pPr marL="0" indent="0">
              <a:buNone/>
            </a:pPr>
            <a:endParaRPr lang="en-US" sz="1400"/>
          </a:p>
          <a:p>
            <a:endParaRPr lang="en-US"/>
          </a:p>
          <a:p>
            <a:endParaRPr lang="de-DE"/>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5396252"/>
            <a:ext cx="10515600" cy="48802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295180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DCC40F-C5BA-B284-3AF8-D6CC46FDD2EF}"/>
              </a:ext>
            </a:extLst>
          </p:cNvPr>
          <p:cNvSpPr>
            <a:spLocks noGrp="1"/>
          </p:cNvSpPr>
          <p:nvPr>
            <p:ph type="title"/>
          </p:nvPr>
        </p:nvSpPr>
        <p:spPr/>
        <p:txBody>
          <a:bodyPr/>
          <a:lstStyle/>
          <a:p>
            <a:r>
              <a:rPr lang="en-US"/>
              <a:t>Together Mode Usability Improvements in Teams Meetings</a:t>
            </a:r>
            <a:endParaRPr lang="de-DE"/>
          </a:p>
        </p:txBody>
      </p:sp>
      <p:pic>
        <p:nvPicPr>
          <p:cNvPr id="8194" name="Picture 2">
            <a:extLst>
              <a:ext uri="{FF2B5EF4-FFF2-40B4-BE49-F238E27FC236}">
                <a16:creationId xmlns:a16="http://schemas.microsoft.com/office/drawing/2014/main" id="{D8DFAD9D-F2A4-D2DC-A41E-010BDAEC2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557623" y="1948427"/>
            <a:ext cx="7076754" cy="393644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1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Grafiken, Schrift, Grafikdesign, Logo enthält.&#10;&#10;Automatisch generierte Beschreibung">
            <a:extLst>
              <a:ext uri="{FF2B5EF4-FFF2-40B4-BE49-F238E27FC236}">
                <a16:creationId xmlns:a16="http://schemas.microsoft.com/office/drawing/2014/main" id="{401BDEF3-90E0-DBBA-9FF5-31659B075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614" y="1714136"/>
            <a:ext cx="9104772" cy="2018442"/>
          </a:xfrm>
          <a:prstGeom prst="rect">
            <a:avLst/>
          </a:prstGeom>
        </p:spPr>
      </p:pic>
      <p:pic>
        <p:nvPicPr>
          <p:cNvPr id="1026" name="Picture 2" descr="Werbegrafik für das Microsoft Teams Call Quality Dashboard der Firma ENow.">
            <a:extLst>
              <a:ext uri="{FF2B5EF4-FFF2-40B4-BE49-F238E27FC236}">
                <a16:creationId xmlns:a16="http://schemas.microsoft.com/office/drawing/2014/main" id="{A56E732E-05A6-05FC-08CC-655BB5853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3910377"/>
            <a:ext cx="2857500" cy="23812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Grafik 7" descr="Ein Bild, das Muster, Quadrat, Symmetrie, Kunst enthält.&#10;&#10;Automatisch generierte Beschreibung">
            <a:extLst>
              <a:ext uri="{FF2B5EF4-FFF2-40B4-BE49-F238E27FC236}">
                <a16:creationId xmlns:a16="http://schemas.microsoft.com/office/drawing/2014/main" id="{2EB55981-0768-CE03-F2D9-17DC21F5C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236" y="4653327"/>
            <a:ext cx="1638300" cy="1638300"/>
          </a:xfrm>
          <a:prstGeom prst="rect">
            <a:avLst/>
          </a:prstGeom>
        </p:spPr>
      </p:pic>
    </p:spTree>
    <p:extLst>
      <p:ext uri="{BB962C8B-B14F-4D97-AF65-F5344CB8AC3E}">
        <p14:creationId xmlns:p14="http://schemas.microsoft.com/office/powerpoint/2010/main" val="980172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a:t>Collaborative Meeting Notes</a:t>
            </a:r>
            <a:endParaRPr lang="en-US" sz="1400"/>
          </a:p>
          <a:p>
            <a:r>
              <a:rPr lang="en-US"/>
              <a:t>Intelligent Meeting Recap in Microsoft 365 Feed</a:t>
            </a:r>
          </a:p>
          <a:p>
            <a:endParaRPr lang="de-DE"/>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808858"/>
            <a:ext cx="10515600" cy="48802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401557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6E3B16-F04C-128A-EFFC-800D7EB25297}"/>
              </a:ext>
            </a:extLst>
          </p:cNvPr>
          <p:cNvSpPr>
            <a:spLocks noGrp="1"/>
          </p:cNvSpPr>
          <p:nvPr>
            <p:ph type="title"/>
          </p:nvPr>
        </p:nvSpPr>
        <p:spPr/>
        <p:txBody>
          <a:bodyPr/>
          <a:lstStyle/>
          <a:p>
            <a:r>
              <a:rPr lang="de-DE"/>
              <a:t>Collaborative Meeting Notes</a:t>
            </a:r>
          </a:p>
        </p:txBody>
      </p:sp>
      <p:pic>
        <p:nvPicPr>
          <p:cNvPr id="10242" name="Picture 2" descr="Agenda">
            <a:extLst>
              <a:ext uri="{FF2B5EF4-FFF2-40B4-BE49-F238E27FC236}">
                <a16:creationId xmlns:a16="http://schemas.microsoft.com/office/drawing/2014/main" id="{A1868363-C841-3450-DD99-F972529BD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394" y="1448080"/>
            <a:ext cx="8709212" cy="4898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6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6E3B16-F04C-128A-EFFC-800D7EB25297}"/>
              </a:ext>
            </a:extLst>
          </p:cNvPr>
          <p:cNvSpPr>
            <a:spLocks noGrp="1"/>
          </p:cNvSpPr>
          <p:nvPr>
            <p:ph type="title"/>
          </p:nvPr>
        </p:nvSpPr>
        <p:spPr/>
        <p:txBody>
          <a:bodyPr/>
          <a:lstStyle/>
          <a:p>
            <a:r>
              <a:rPr lang="de-DE"/>
              <a:t>Collaborative Meeting Notes</a:t>
            </a:r>
          </a:p>
        </p:txBody>
      </p:sp>
      <p:pic>
        <p:nvPicPr>
          <p:cNvPr id="10242" name="Picture 2">
            <a:extLst>
              <a:ext uri="{FF2B5EF4-FFF2-40B4-BE49-F238E27FC236}">
                <a16:creationId xmlns:a16="http://schemas.microsoft.com/office/drawing/2014/main" id="{A1868363-C841-3450-DD99-F972529BD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43153" y="1448080"/>
            <a:ext cx="8705694" cy="4898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5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a:t>Collaborative Meeting Notes</a:t>
            </a:r>
            <a:endParaRPr lang="en-US" sz="1400"/>
          </a:p>
          <a:p>
            <a:r>
              <a:rPr lang="en-US"/>
              <a:t>Intelligent Meeting Recap in Microsoft 365 Feed</a:t>
            </a:r>
          </a:p>
          <a:p>
            <a:endParaRPr lang="de-DE"/>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331128"/>
            <a:ext cx="10515600" cy="48802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49328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3FCBC7-C181-5F09-A7F2-ACA52E7F6BF1}"/>
              </a:ext>
            </a:extLst>
          </p:cNvPr>
          <p:cNvSpPr>
            <a:spLocks noGrp="1"/>
          </p:cNvSpPr>
          <p:nvPr>
            <p:ph type="title"/>
          </p:nvPr>
        </p:nvSpPr>
        <p:spPr/>
        <p:txBody>
          <a:bodyPr/>
          <a:lstStyle/>
          <a:p>
            <a:r>
              <a:rPr lang="de-DE"/>
              <a:t>Intelligent Meeting </a:t>
            </a:r>
            <a:r>
              <a:rPr lang="de-DE" err="1"/>
              <a:t>Recap</a:t>
            </a:r>
            <a:r>
              <a:rPr lang="de-DE"/>
              <a:t> in Microsoft 365 Feed</a:t>
            </a:r>
          </a:p>
        </p:txBody>
      </p:sp>
      <p:sp>
        <p:nvSpPr>
          <p:cNvPr id="4" name="Textplatzhalter 3">
            <a:extLst>
              <a:ext uri="{FF2B5EF4-FFF2-40B4-BE49-F238E27FC236}">
                <a16:creationId xmlns:a16="http://schemas.microsoft.com/office/drawing/2014/main" id="{DF3754FD-847B-D8A2-400E-86D68B8F9BDF}"/>
              </a:ext>
            </a:extLst>
          </p:cNvPr>
          <p:cNvSpPr>
            <a:spLocks noGrp="1"/>
          </p:cNvSpPr>
          <p:nvPr>
            <p:ph type="body" idx="1"/>
          </p:nvPr>
        </p:nvSpPr>
        <p:spPr/>
        <p:txBody>
          <a:bodyPr/>
          <a:lstStyle/>
          <a:p>
            <a:r>
              <a:rPr lang="de-DE"/>
              <a:t>Teams Premium</a:t>
            </a:r>
          </a:p>
        </p:txBody>
      </p:sp>
      <p:sp>
        <p:nvSpPr>
          <p:cNvPr id="5" name="Inhaltsplatzhalter 4">
            <a:extLst>
              <a:ext uri="{FF2B5EF4-FFF2-40B4-BE49-F238E27FC236}">
                <a16:creationId xmlns:a16="http://schemas.microsoft.com/office/drawing/2014/main" id="{7C6EB10C-D83A-3222-54F4-1ED16FF66C95}"/>
              </a:ext>
            </a:extLst>
          </p:cNvPr>
          <p:cNvSpPr>
            <a:spLocks noGrp="1"/>
          </p:cNvSpPr>
          <p:nvPr>
            <p:ph sz="half" idx="2"/>
          </p:nvPr>
        </p:nvSpPr>
        <p:spPr/>
        <p:txBody>
          <a:bodyPr>
            <a:noAutofit/>
          </a:bodyPr>
          <a:lstStyle/>
          <a:p>
            <a:r>
              <a:rPr lang="en-US" sz="1800"/>
              <a:t>What’s in the card?</a:t>
            </a:r>
          </a:p>
          <a:p>
            <a:pPr lvl="1"/>
            <a:r>
              <a:rPr lang="en-US" sz="1600"/>
              <a:t>Indication of which part of the meeting you missed</a:t>
            </a:r>
          </a:p>
          <a:p>
            <a:pPr lvl="1"/>
            <a:r>
              <a:rPr lang="en-US" sz="1600"/>
              <a:t>Automatically generated AI tasks</a:t>
            </a:r>
          </a:p>
          <a:p>
            <a:pPr lvl="1"/>
            <a:r>
              <a:rPr lang="en-US" sz="1600"/>
              <a:t>When your name was mentioned</a:t>
            </a:r>
          </a:p>
          <a:p>
            <a:pPr lvl="1"/>
            <a:r>
              <a:rPr lang="en-US" sz="1600"/>
              <a:t>List of top speakers</a:t>
            </a:r>
          </a:p>
          <a:p>
            <a:pPr lvl="1"/>
            <a:r>
              <a:rPr lang="en-US" sz="1600"/>
              <a:t>Quick links to the full meeting recap and recording</a:t>
            </a:r>
          </a:p>
          <a:p>
            <a:r>
              <a:rPr lang="en-US" sz="1800"/>
              <a:t>What’s next?</a:t>
            </a:r>
          </a:p>
          <a:p>
            <a:pPr lvl="1"/>
            <a:r>
              <a:rPr lang="en-US" sz="1600"/>
              <a:t>Starting gradual rollout to GA by the end of April</a:t>
            </a:r>
          </a:p>
          <a:p>
            <a:pPr lvl="1"/>
            <a:r>
              <a:rPr lang="en-US" sz="1600"/>
              <a:t>GPT-based AI meeting notes</a:t>
            </a:r>
          </a:p>
          <a:p>
            <a:pPr lvl="1"/>
            <a:r>
              <a:rPr lang="en-US" sz="1600"/>
              <a:t>Recommending key meetings you attended</a:t>
            </a:r>
          </a:p>
          <a:p>
            <a:pPr lvl="1"/>
            <a:r>
              <a:rPr lang="en-US" sz="1600"/>
              <a:t>Rolling out to the Outlook Mobile feed</a:t>
            </a:r>
          </a:p>
          <a:p>
            <a:pPr lvl="1"/>
            <a:r>
              <a:rPr lang="en-US" sz="1600"/>
              <a:t>Showing Files related to the meeting</a:t>
            </a:r>
            <a:endParaRPr lang="de-DE" sz="1600"/>
          </a:p>
        </p:txBody>
      </p:sp>
      <p:sp>
        <p:nvSpPr>
          <p:cNvPr id="6" name="Textplatzhalter 5">
            <a:extLst>
              <a:ext uri="{FF2B5EF4-FFF2-40B4-BE49-F238E27FC236}">
                <a16:creationId xmlns:a16="http://schemas.microsoft.com/office/drawing/2014/main" id="{0BAFA6B4-8DAD-4531-CCD5-21069E23D345}"/>
              </a:ext>
            </a:extLst>
          </p:cNvPr>
          <p:cNvSpPr>
            <a:spLocks noGrp="1"/>
          </p:cNvSpPr>
          <p:nvPr>
            <p:ph type="body" sz="quarter" idx="3"/>
          </p:nvPr>
        </p:nvSpPr>
        <p:spPr/>
        <p:txBody>
          <a:bodyPr/>
          <a:lstStyle/>
          <a:p>
            <a:r>
              <a:rPr lang="de-DE"/>
              <a:t>Ohne Teams Premium</a:t>
            </a:r>
          </a:p>
        </p:txBody>
      </p:sp>
      <p:sp>
        <p:nvSpPr>
          <p:cNvPr id="7" name="Inhaltsplatzhalter 6">
            <a:extLst>
              <a:ext uri="{FF2B5EF4-FFF2-40B4-BE49-F238E27FC236}">
                <a16:creationId xmlns:a16="http://schemas.microsoft.com/office/drawing/2014/main" id="{73713666-D3BA-EDBF-78B2-7FB3C3BF0E0C}"/>
              </a:ext>
            </a:extLst>
          </p:cNvPr>
          <p:cNvSpPr>
            <a:spLocks noGrp="1"/>
          </p:cNvSpPr>
          <p:nvPr>
            <p:ph sz="quarter" idx="4"/>
          </p:nvPr>
        </p:nvSpPr>
        <p:spPr/>
        <p:txBody>
          <a:bodyPr>
            <a:noAutofit/>
          </a:bodyPr>
          <a:lstStyle/>
          <a:p>
            <a:r>
              <a:rPr lang="en-US" sz="1800"/>
              <a:t>What’s in the card?</a:t>
            </a:r>
          </a:p>
          <a:p>
            <a:pPr lvl="1"/>
            <a:r>
              <a:rPr lang="en-US" sz="1600"/>
              <a:t>List of speakers</a:t>
            </a:r>
          </a:p>
          <a:p>
            <a:pPr lvl="1"/>
            <a:r>
              <a:rPr lang="en-US" sz="1600"/>
              <a:t>Quick link to the full meeting recap and recording</a:t>
            </a:r>
          </a:p>
          <a:p>
            <a:endParaRPr lang="en-US" sz="1800"/>
          </a:p>
          <a:p>
            <a:pPr marL="0" indent="0">
              <a:buNone/>
            </a:pPr>
            <a:endParaRPr lang="en-US" sz="1800"/>
          </a:p>
          <a:p>
            <a:r>
              <a:rPr lang="en-US" sz="1800"/>
              <a:t>What’s next?</a:t>
            </a:r>
          </a:p>
          <a:p>
            <a:pPr lvl="1"/>
            <a:r>
              <a:rPr lang="en-US" sz="1600"/>
              <a:t>Starting gradual rollout to GA during May</a:t>
            </a:r>
          </a:p>
          <a:p>
            <a:pPr lvl="1"/>
            <a:r>
              <a:rPr lang="en-US" sz="1600"/>
              <a:t>Rolling out to the Outlook Mobile feed</a:t>
            </a:r>
          </a:p>
          <a:p>
            <a:pPr lvl="1"/>
            <a:r>
              <a:rPr lang="en-US" sz="1600"/>
              <a:t>Showing Files related to the meeting</a:t>
            </a:r>
            <a:endParaRPr lang="de-DE" sz="1600"/>
          </a:p>
        </p:txBody>
      </p:sp>
    </p:spTree>
    <p:extLst>
      <p:ext uri="{BB962C8B-B14F-4D97-AF65-F5344CB8AC3E}">
        <p14:creationId xmlns:p14="http://schemas.microsoft.com/office/powerpoint/2010/main" val="386913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normAutofit/>
          </a:bodyPr>
          <a:lstStyle/>
          <a:p>
            <a:r>
              <a:rPr lang="de-DE"/>
              <a:t>Neues in Microsoft Teams</a:t>
            </a:r>
            <a:br>
              <a:rPr lang="de-DE"/>
            </a:br>
            <a:r>
              <a:rPr lang="de-DE"/>
              <a:t>Ankündigungen &amp; Rollouts </a:t>
            </a:r>
            <a:br>
              <a:rPr lang="de-DE"/>
            </a:br>
            <a:r>
              <a:rPr lang="de-DE"/>
              <a:t>für Admins</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de-DE"/>
              <a:t>Meetup #24 </a:t>
            </a:r>
            <a:br>
              <a:rPr lang="de-DE"/>
            </a:br>
            <a:br>
              <a:rPr lang="de-DE"/>
            </a:br>
            <a:r>
              <a:rPr lang="de-DE"/>
              <a:t>Thomas Stensitzki</a:t>
            </a:r>
          </a:p>
        </p:txBody>
      </p:sp>
      <p:sp>
        <p:nvSpPr>
          <p:cNvPr id="2" name="Textfeld 1">
            <a:extLst>
              <a:ext uri="{FF2B5EF4-FFF2-40B4-BE49-F238E27FC236}">
                <a16:creationId xmlns:a16="http://schemas.microsoft.com/office/drawing/2014/main" id="{A0204B4B-AC00-4A91-B83C-FDA5915CC9E5}"/>
              </a:ext>
            </a:extLst>
          </p:cNvPr>
          <p:cNvSpPr txBox="1"/>
          <p:nvPr/>
        </p:nvSpPr>
        <p:spPr>
          <a:xfrm rot="20570296">
            <a:off x="6143557" y="3927744"/>
            <a:ext cx="5135671" cy="1323439"/>
          </a:xfrm>
          <a:prstGeom prst="rect">
            <a:avLst/>
          </a:prstGeom>
          <a:noFill/>
        </p:spPr>
        <p:txBody>
          <a:bodyPr wrap="square" rtlCol="0">
            <a:spAutoFit/>
          </a:bodyPr>
          <a:lstStyle/>
          <a:p>
            <a:pPr algn="ctr"/>
            <a:r>
              <a:rPr lang="en-US" sz="8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Updates</a:t>
            </a:r>
          </a:p>
        </p:txBody>
      </p:sp>
      <p:pic>
        <p:nvPicPr>
          <p:cNvPr id="3" name="Grafik 2" descr="Ein Bild, das Symbol, Logo, Grafiken, Screenshot enthält.&#10;&#10;Automatisch generierte Beschreibung">
            <a:extLst>
              <a:ext uri="{FF2B5EF4-FFF2-40B4-BE49-F238E27FC236}">
                <a16:creationId xmlns:a16="http://schemas.microsoft.com/office/drawing/2014/main" id="{C61DC060-45E2-C7DD-1E04-4E20BAFB2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89" y="0"/>
            <a:ext cx="2438400" cy="2438400"/>
          </a:xfrm>
          <a:prstGeom prst="rect">
            <a:avLst/>
          </a:prstGeom>
        </p:spPr>
      </p:pic>
    </p:spTree>
    <p:extLst>
      <p:ext uri="{BB962C8B-B14F-4D97-AF65-F5344CB8AC3E}">
        <p14:creationId xmlns:p14="http://schemas.microsoft.com/office/powerpoint/2010/main" val="196247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Microsoft Teams Continuous Web Logs Extend the Window for Troubleshooting</a:t>
            </a:r>
          </a:p>
          <a:p>
            <a:r>
              <a:rPr lang="en-US" dirty="0"/>
              <a:t>Discover Azure Benefit Eligible Apps and View Unspent Azure Consumption Commitment</a:t>
            </a:r>
            <a:br>
              <a:rPr lang="en-US" dirty="0"/>
            </a:br>
            <a:r>
              <a:rPr lang="en-US" sz="1200" dirty="0" err="1">
                <a:hlinkClick r:id="rId3"/>
              </a:rPr>
              <a:t>Weitere</a:t>
            </a:r>
            <a:r>
              <a:rPr lang="en-US" sz="1200" dirty="0">
                <a:hlinkClick r:id="rId3"/>
              </a:rPr>
              <a:t> </a:t>
            </a:r>
            <a:r>
              <a:rPr lang="en-US" sz="1200" dirty="0" err="1">
                <a:hlinkClick r:id="rId3"/>
              </a:rPr>
              <a:t>Informationen</a:t>
            </a:r>
            <a:endParaRPr lang="en-US" sz="1200" dirty="0"/>
          </a:p>
          <a:p>
            <a:r>
              <a:rPr lang="en-US" dirty="0"/>
              <a:t>Self-service trial experience available for Teams Exploratory</a:t>
            </a:r>
          </a:p>
          <a:p>
            <a:r>
              <a:rPr lang="en-US" dirty="0"/>
              <a:t>Block Anonymous Users' Meeting Chat Read Access in Addition to Current Write Access</a:t>
            </a:r>
          </a:p>
          <a:p>
            <a:r>
              <a:rPr lang="en-US" dirty="0"/>
              <a:t>Microsoft Teams Rooms on Android: User Experience Update 1 2023</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825623"/>
            <a:ext cx="10515600" cy="91757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79775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2FA1F0-C051-0A08-64B3-9DF1B3898580}"/>
              </a:ext>
            </a:extLst>
          </p:cNvPr>
          <p:cNvSpPr>
            <a:spLocks noGrp="1"/>
          </p:cNvSpPr>
          <p:nvPr>
            <p:ph type="title"/>
          </p:nvPr>
        </p:nvSpPr>
        <p:spPr/>
        <p:txBody>
          <a:bodyPr/>
          <a:lstStyle/>
          <a:p>
            <a:r>
              <a:rPr lang="en-US"/>
              <a:t>New Microsoft Teams Continuous Web Logs Extend the Window for Troubleshooting</a:t>
            </a:r>
            <a:endParaRPr lang="de-DE"/>
          </a:p>
        </p:txBody>
      </p:sp>
      <p:sp>
        <p:nvSpPr>
          <p:cNvPr id="3" name="Inhaltsplatzhalter 2">
            <a:extLst>
              <a:ext uri="{FF2B5EF4-FFF2-40B4-BE49-F238E27FC236}">
                <a16:creationId xmlns:a16="http://schemas.microsoft.com/office/drawing/2014/main" id="{BCF3249D-EC3E-1C3C-4550-845B3E3A0527}"/>
              </a:ext>
            </a:extLst>
          </p:cNvPr>
          <p:cNvSpPr>
            <a:spLocks noGrp="1"/>
          </p:cNvSpPr>
          <p:nvPr>
            <p:ph idx="1"/>
          </p:nvPr>
        </p:nvSpPr>
        <p:spPr/>
        <p:txBody>
          <a:bodyPr/>
          <a:lstStyle/>
          <a:p>
            <a:r>
              <a:rPr lang="de-DE"/>
              <a:t>Erweiterte und kontinuierliche Protokollierung für einen Tag</a:t>
            </a:r>
          </a:p>
          <a:p>
            <a:r>
              <a:rPr lang="de-DE" err="1"/>
              <a:t>TeamsMediaLoggingPolicy</a:t>
            </a:r>
            <a:r>
              <a:rPr lang="de-DE"/>
              <a:t> per PowerShell</a:t>
            </a:r>
          </a:p>
          <a:p>
            <a:r>
              <a:rPr lang="de-DE"/>
              <a:t>Konfiguration per Teams Admin Center folgt</a:t>
            </a:r>
          </a:p>
          <a:p>
            <a:r>
              <a:rPr lang="de-DE"/>
              <a:t>Feature ist standardmäßig deaktiviert</a:t>
            </a:r>
          </a:p>
        </p:txBody>
      </p:sp>
    </p:spTree>
    <p:extLst>
      <p:ext uri="{BB962C8B-B14F-4D97-AF65-F5344CB8AC3E}">
        <p14:creationId xmlns:p14="http://schemas.microsoft.com/office/powerpoint/2010/main" val="385895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Microsoft Teams Continuous Web Logs Extend the Window for Troubleshooting</a:t>
            </a:r>
          </a:p>
          <a:p>
            <a:r>
              <a:rPr lang="en-US" dirty="0"/>
              <a:t>Discover Azure Benefit Eligible Apps and View Unspent Azure Consumption Commitment</a:t>
            </a:r>
            <a:br>
              <a:rPr lang="en-US" dirty="0"/>
            </a:br>
            <a:r>
              <a:rPr lang="en-US" sz="1200" dirty="0" err="1">
                <a:hlinkClick r:id="rId3"/>
              </a:rPr>
              <a:t>Weitere</a:t>
            </a:r>
            <a:r>
              <a:rPr lang="en-US" sz="1200" dirty="0">
                <a:hlinkClick r:id="rId3"/>
              </a:rPr>
              <a:t> </a:t>
            </a:r>
            <a:r>
              <a:rPr lang="en-US" sz="1200" dirty="0" err="1">
                <a:hlinkClick r:id="rId3"/>
              </a:rPr>
              <a:t>Informationen</a:t>
            </a:r>
            <a:endParaRPr lang="en-US" sz="1200" dirty="0"/>
          </a:p>
          <a:p>
            <a:r>
              <a:rPr lang="en-US" dirty="0"/>
              <a:t>Self-service trial experience available for Teams Exploratory</a:t>
            </a:r>
          </a:p>
          <a:p>
            <a:r>
              <a:rPr lang="en-US" dirty="0"/>
              <a:t>Block Anonymous Users' Meeting Chat Read Access in Addition to Current Write Access</a:t>
            </a:r>
          </a:p>
          <a:p>
            <a:r>
              <a:rPr lang="en-US" dirty="0"/>
              <a:t>Microsoft Teams Rooms on Android: User Experience Update 1 2023</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717446"/>
            <a:ext cx="10515600" cy="1053043"/>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176989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90DCA6-2DC7-EFD8-AF36-A4899C1BF69F}"/>
              </a:ext>
            </a:extLst>
          </p:cNvPr>
          <p:cNvSpPr>
            <a:spLocks noGrp="1"/>
          </p:cNvSpPr>
          <p:nvPr>
            <p:ph type="title"/>
          </p:nvPr>
        </p:nvSpPr>
        <p:spPr/>
        <p:txBody>
          <a:bodyPr/>
          <a:lstStyle/>
          <a:p>
            <a:r>
              <a:rPr lang="en-US"/>
              <a:t>Discover Azure Benefit Eligible Apps and View Unspent Azure Consumption Commitment</a:t>
            </a:r>
            <a:endParaRPr lang="de-DE"/>
          </a:p>
        </p:txBody>
      </p:sp>
      <p:sp>
        <p:nvSpPr>
          <p:cNvPr id="3" name="Inhaltsplatzhalter 2">
            <a:extLst>
              <a:ext uri="{FF2B5EF4-FFF2-40B4-BE49-F238E27FC236}">
                <a16:creationId xmlns:a16="http://schemas.microsoft.com/office/drawing/2014/main" id="{C24E32EC-AD7A-1EF6-5959-C3B95F0A9542}"/>
              </a:ext>
            </a:extLst>
          </p:cNvPr>
          <p:cNvSpPr>
            <a:spLocks noGrp="1"/>
          </p:cNvSpPr>
          <p:nvPr>
            <p:ph idx="1"/>
          </p:nvPr>
        </p:nvSpPr>
        <p:spPr>
          <a:xfrm>
            <a:off x="838200" y="1825625"/>
            <a:ext cx="5856514" cy="4351338"/>
          </a:xfrm>
        </p:spPr>
        <p:txBody>
          <a:bodyPr/>
          <a:lstStyle/>
          <a:p>
            <a:r>
              <a:rPr lang="de-DE" dirty="0"/>
              <a:t>Finden von Teams Apps, die auf das Microsoft Azure </a:t>
            </a:r>
            <a:r>
              <a:rPr lang="de-DE" dirty="0" err="1"/>
              <a:t>Consumption</a:t>
            </a:r>
            <a:r>
              <a:rPr lang="de-DE" dirty="0"/>
              <a:t> </a:t>
            </a:r>
            <a:r>
              <a:rPr lang="de-DE" dirty="0" err="1"/>
              <a:t>Commitment</a:t>
            </a:r>
            <a:r>
              <a:rPr lang="de-DE" dirty="0"/>
              <a:t> (MACC) angerechnet werden</a:t>
            </a:r>
          </a:p>
          <a:p>
            <a:r>
              <a:rPr lang="de-DE" dirty="0"/>
              <a:t>Funktionsparität mit dem Azure Portal</a:t>
            </a:r>
          </a:p>
          <a:p>
            <a:r>
              <a:rPr lang="de-DE" dirty="0"/>
              <a:t>Einfache Zuordnung, um MACC auszunutzen</a:t>
            </a:r>
          </a:p>
          <a:p>
            <a:r>
              <a:rPr lang="de-DE" dirty="0"/>
              <a:t>Nur sichtbar in Mandanten mit MACC und entsprechender Berechtigung</a:t>
            </a:r>
          </a:p>
          <a:p>
            <a:endParaRPr lang="de-DE" dirty="0"/>
          </a:p>
        </p:txBody>
      </p:sp>
      <p:pic>
        <p:nvPicPr>
          <p:cNvPr id="5" name="Grafik 4">
            <a:extLst>
              <a:ext uri="{FF2B5EF4-FFF2-40B4-BE49-F238E27FC236}">
                <a16:creationId xmlns:a16="http://schemas.microsoft.com/office/drawing/2014/main" id="{DF7306AB-6CBC-D184-F187-84E9F00A8505}"/>
              </a:ext>
            </a:extLst>
          </p:cNvPr>
          <p:cNvPicPr>
            <a:picLocks noChangeAspect="1"/>
          </p:cNvPicPr>
          <p:nvPr/>
        </p:nvPicPr>
        <p:blipFill>
          <a:blip r:embed="rId3"/>
          <a:stretch>
            <a:fillRect/>
          </a:stretch>
        </p:blipFill>
        <p:spPr>
          <a:xfrm>
            <a:off x="6792686" y="1599302"/>
            <a:ext cx="5666921" cy="48039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10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307F5-9AEA-40BD-A880-754C7400F523}"/>
              </a:ext>
            </a:extLst>
          </p:cNvPr>
          <p:cNvSpPr>
            <a:spLocks noGrp="1"/>
          </p:cNvSpPr>
          <p:nvPr>
            <p:ph type="title"/>
          </p:nvPr>
        </p:nvSpPr>
        <p:spPr/>
        <p:txBody>
          <a:bodyPr/>
          <a:lstStyle/>
          <a:p>
            <a:r>
              <a:rPr lang="de-DE"/>
              <a:t>Agenda</a:t>
            </a:r>
          </a:p>
        </p:txBody>
      </p:sp>
      <p:graphicFrame>
        <p:nvGraphicFramePr>
          <p:cNvPr id="6" name="Tabelle 6">
            <a:extLst>
              <a:ext uri="{FF2B5EF4-FFF2-40B4-BE49-F238E27FC236}">
                <a16:creationId xmlns:a16="http://schemas.microsoft.com/office/drawing/2014/main" id="{0F955DCC-462D-431D-BBDE-26F10687D590}"/>
              </a:ext>
            </a:extLst>
          </p:cNvPr>
          <p:cNvGraphicFramePr>
            <a:graphicFrameLocks noGrp="1"/>
          </p:cNvGraphicFramePr>
          <p:nvPr>
            <p:extLst>
              <p:ext uri="{D42A27DB-BD31-4B8C-83A1-F6EECF244321}">
                <p14:modId xmlns:p14="http://schemas.microsoft.com/office/powerpoint/2010/main" val="1606413187"/>
              </p:ext>
            </p:extLst>
          </p:nvPr>
        </p:nvGraphicFramePr>
        <p:xfrm>
          <a:off x="838199" y="1586441"/>
          <a:ext cx="10515600" cy="4114800"/>
        </p:xfrm>
        <a:graphic>
          <a:graphicData uri="http://schemas.openxmlformats.org/drawingml/2006/table">
            <a:tbl>
              <a:tblPr firstRow="1" bandRow="1">
                <a:tableStyleId>{22838BEF-8BB2-4498-84A7-C5851F593DF1}</a:tableStyleId>
              </a:tblPr>
              <a:tblGrid>
                <a:gridCol w="1876426">
                  <a:extLst>
                    <a:ext uri="{9D8B030D-6E8A-4147-A177-3AD203B41FA5}">
                      <a16:colId xmlns:a16="http://schemas.microsoft.com/office/drawing/2014/main" val="990303985"/>
                    </a:ext>
                  </a:extLst>
                </a:gridCol>
                <a:gridCol w="8639174">
                  <a:extLst>
                    <a:ext uri="{9D8B030D-6E8A-4147-A177-3AD203B41FA5}">
                      <a16:colId xmlns:a16="http://schemas.microsoft.com/office/drawing/2014/main" val="1337404191"/>
                    </a:ext>
                  </a:extLst>
                </a:gridCol>
              </a:tblGrid>
              <a:tr h="370840">
                <a:tc>
                  <a:txBody>
                    <a:bodyPr/>
                    <a:lstStyle/>
                    <a:p>
                      <a:r>
                        <a:rPr lang="de-DE" sz="2400"/>
                        <a:t>18:00 - 18:15</a:t>
                      </a:r>
                    </a:p>
                  </a:txBody>
                  <a:tcPr/>
                </a:tc>
                <a:tc>
                  <a:txBody>
                    <a:bodyPr/>
                    <a:lstStyle/>
                    <a:p>
                      <a:r>
                        <a:rPr lang="de-DE" sz="2400"/>
                        <a:t>Landing Zone</a:t>
                      </a:r>
                    </a:p>
                  </a:txBody>
                  <a:tcPr/>
                </a:tc>
                <a:extLst>
                  <a:ext uri="{0D108BD9-81ED-4DB2-BD59-A6C34878D82A}">
                    <a16:rowId xmlns:a16="http://schemas.microsoft.com/office/drawing/2014/main" val="3172437946"/>
                  </a:ext>
                </a:extLst>
              </a:tr>
              <a:tr h="370840">
                <a:tc>
                  <a:txBody>
                    <a:bodyPr/>
                    <a:lstStyle/>
                    <a:p>
                      <a:r>
                        <a:rPr lang="de-DE" sz="2400"/>
                        <a:t>18:15 - 19:00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a:t>Talk 1 – </a:t>
                      </a:r>
                      <a:r>
                        <a:rPr lang="en-US" sz="2400" b="1"/>
                        <a:t> Microsoft Teams Phone Mobile – </a:t>
                      </a:r>
                      <a:r>
                        <a:rPr lang="en-US" sz="2400" b="1" err="1"/>
                        <a:t>ein</a:t>
                      </a:r>
                      <a:r>
                        <a:rPr lang="en-US" sz="2400" b="1"/>
                        <a:t> Game Changer in der </a:t>
                      </a:r>
                      <a:r>
                        <a:rPr lang="en-US" sz="2400" b="1" err="1"/>
                        <a:t>Telefonie</a:t>
                      </a:r>
                      <a:br>
                        <a:rPr lang="en-US" sz="2400" b="1"/>
                      </a:br>
                      <a:r>
                        <a:rPr lang="en-US" sz="2400"/>
                        <a:t>Thorsten Pickhan</a:t>
                      </a:r>
                      <a:endParaRPr lang="de-DE" sz="2400"/>
                    </a:p>
                  </a:txBody>
                  <a:tcPr/>
                </a:tc>
                <a:extLst>
                  <a:ext uri="{0D108BD9-81ED-4DB2-BD59-A6C34878D82A}">
                    <a16:rowId xmlns:a16="http://schemas.microsoft.com/office/drawing/2014/main" val="4055201544"/>
                  </a:ext>
                </a:extLst>
              </a:tr>
              <a:tr h="370840">
                <a:tc>
                  <a:txBody>
                    <a:bodyPr/>
                    <a:lstStyle/>
                    <a:p>
                      <a:r>
                        <a:rPr lang="de-DE" sz="2400"/>
                        <a:t>19:15 - 19:45</a:t>
                      </a:r>
                    </a:p>
                  </a:txBody>
                  <a:tcPr/>
                </a:tc>
                <a:tc>
                  <a:txBody>
                    <a:bodyPr/>
                    <a:lstStyle/>
                    <a:p>
                      <a:r>
                        <a:rPr lang="en-US" sz="2400" b="1" i="1" strike="noStrike" dirty="0"/>
                        <a:t>Microsoft Teams </a:t>
                      </a:r>
                      <a:r>
                        <a:rPr lang="en-US" sz="2400" b="1" i="1" strike="noStrike" dirty="0" err="1"/>
                        <a:t>Neuigkeiten</a:t>
                      </a:r>
                      <a:br>
                        <a:rPr lang="de-DE" sz="2400" b="1" i="1" dirty="0"/>
                      </a:br>
                      <a:r>
                        <a:rPr lang="de-DE" sz="2400" dirty="0"/>
                        <a:t>Thomas Stensitzki (@stensitzki)</a:t>
                      </a:r>
                    </a:p>
                  </a:txBody>
                  <a:tcPr/>
                </a:tc>
                <a:extLst>
                  <a:ext uri="{0D108BD9-81ED-4DB2-BD59-A6C34878D82A}">
                    <a16:rowId xmlns:a16="http://schemas.microsoft.com/office/drawing/2014/main" val="3536441427"/>
                  </a:ext>
                </a:extLst>
              </a:tr>
              <a:tr h="370840">
                <a:tc>
                  <a:txBody>
                    <a:bodyPr/>
                    <a:lstStyle/>
                    <a:p>
                      <a:r>
                        <a:rPr lang="de-DE" sz="2400"/>
                        <a:t>19:45 -20:30</a:t>
                      </a:r>
                    </a:p>
                  </a:txBody>
                  <a:tcPr/>
                </a:tc>
                <a:tc>
                  <a:txBody>
                    <a:bodyPr/>
                    <a:lstStyle/>
                    <a:p>
                      <a:r>
                        <a:rPr lang="de-DE" sz="2400" b="1" dirty="0"/>
                        <a:t>Talk 2 – </a:t>
                      </a:r>
                      <a:r>
                        <a:rPr lang="en-US" sz="2400" b="1" dirty="0"/>
                        <a:t> Teams Premium – Was, Wie, </a:t>
                      </a:r>
                      <a:r>
                        <a:rPr lang="en-US" sz="2400" b="1" dirty="0" err="1"/>
                        <a:t>Warum</a:t>
                      </a:r>
                      <a:r>
                        <a:rPr lang="en-US" sz="2400" b="1" dirty="0"/>
                        <a:t>?</a:t>
                      </a:r>
                      <a:br>
                        <a:rPr lang="en-US" sz="2400" b="1" dirty="0"/>
                      </a:br>
                      <a:r>
                        <a:rPr lang="en-US" sz="2400" b="0" dirty="0"/>
                        <a:t>Christian Olschewski / Thomas Stensitzki</a:t>
                      </a:r>
                      <a:endParaRPr lang="de-DE" sz="2400" dirty="0"/>
                    </a:p>
                  </a:txBody>
                  <a:tcPr/>
                </a:tc>
                <a:extLst>
                  <a:ext uri="{0D108BD9-81ED-4DB2-BD59-A6C34878D82A}">
                    <a16:rowId xmlns:a16="http://schemas.microsoft.com/office/drawing/2014/main" val="3560029789"/>
                  </a:ext>
                </a:extLst>
              </a:tr>
              <a:tr h="370840">
                <a:tc>
                  <a:txBody>
                    <a:bodyPr/>
                    <a:lstStyle/>
                    <a:p>
                      <a:r>
                        <a:rPr lang="de-DE" sz="2400"/>
                        <a:t>19:45 - ? </a:t>
                      </a:r>
                    </a:p>
                  </a:txBody>
                  <a:tcPr/>
                </a:tc>
                <a:tc>
                  <a:txBody>
                    <a:bodyPr/>
                    <a:lstStyle/>
                    <a:p>
                      <a:r>
                        <a:rPr lang="de-DE" sz="2400" dirty="0"/>
                        <a:t>Fragen und Antworten rund um Microsoft Teams</a:t>
                      </a:r>
                      <a:br>
                        <a:rPr lang="de-DE" sz="2400" dirty="0"/>
                      </a:br>
                      <a:r>
                        <a:rPr lang="de-DE" sz="2400" dirty="0"/>
                        <a:t>Organisatorisches</a:t>
                      </a:r>
                    </a:p>
                  </a:txBody>
                  <a:tcPr/>
                </a:tc>
                <a:extLst>
                  <a:ext uri="{0D108BD9-81ED-4DB2-BD59-A6C34878D82A}">
                    <a16:rowId xmlns:a16="http://schemas.microsoft.com/office/drawing/2014/main" val="529724932"/>
                  </a:ext>
                </a:extLst>
              </a:tr>
            </a:tbl>
          </a:graphicData>
        </a:graphic>
      </p:graphicFrame>
      <p:sp>
        <p:nvSpPr>
          <p:cNvPr id="5" name="Textfeld 4">
            <a:extLst>
              <a:ext uri="{FF2B5EF4-FFF2-40B4-BE49-F238E27FC236}">
                <a16:creationId xmlns:a16="http://schemas.microsoft.com/office/drawing/2014/main" id="{EE6719E1-4DB6-4D58-BA77-937CF975247C}"/>
              </a:ext>
            </a:extLst>
          </p:cNvPr>
          <p:cNvSpPr txBox="1"/>
          <p:nvPr/>
        </p:nvSpPr>
        <p:spPr>
          <a:xfrm>
            <a:off x="1714498" y="5921268"/>
            <a:ext cx="9639301" cy="584775"/>
          </a:xfrm>
          <a:prstGeom prst="rect">
            <a:avLst/>
          </a:prstGeom>
          <a:noFill/>
        </p:spPr>
        <p:txBody>
          <a:bodyPr wrap="square" rtlCol="0">
            <a:spAutoFit/>
          </a:bodyPr>
          <a:lstStyle/>
          <a:p>
            <a:r>
              <a:rPr lang="de-DE" sz="1600" i="1"/>
              <a:t>Dieses Meeting wird aufgezeichnet und online auf </a:t>
            </a:r>
            <a:r>
              <a:rPr lang="de-DE" sz="1600" i="1" err="1"/>
              <a:t>YoutTube</a:t>
            </a:r>
            <a:r>
              <a:rPr lang="de-DE" sz="1600" i="1"/>
              <a:t> bereitgestellt.</a:t>
            </a:r>
            <a:br>
              <a:rPr lang="de-DE" sz="1600" i="1"/>
            </a:br>
            <a:r>
              <a:rPr lang="de-DE" sz="1600" i="1"/>
              <a:t>This </a:t>
            </a:r>
            <a:r>
              <a:rPr lang="de-DE" sz="1600" i="1" err="1"/>
              <a:t>meeting</a:t>
            </a:r>
            <a:r>
              <a:rPr lang="de-DE" sz="1600" i="1"/>
              <a:t> will be </a:t>
            </a:r>
            <a:r>
              <a:rPr lang="de-DE" sz="1600" i="1" err="1"/>
              <a:t>recorded</a:t>
            </a:r>
            <a:r>
              <a:rPr lang="de-DE" sz="1600" i="1"/>
              <a:t> and </a:t>
            </a:r>
            <a:r>
              <a:rPr lang="de-DE" sz="1600" i="1" err="1"/>
              <a:t>made</a:t>
            </a:r>
            <a:r>
              <a:rPr lang="de-DE" sz="1600" i="1"/>
              <a:t> </a:t>
            </a:r>
            <a:r>
              <a:rPr lang="de-DE" sz="1600" i="1" err="1"/>
              <a:t>available</a:t>
            </a:r>
            <a:r>
              <a:rPr lang="de-DE" sz="1600" i="1"/>
              <a:t> online.</a:t>
            </a:r>
          </a:p>
        </p:txBody>
      </p:sp>
      <p:grpSp>
        <p:nvGrpSpPr>
          <p:cNvPr id="7" name="Grafik 3" descr="Webcam">
            <a:extLst>
              <a:ext uri="{FF2B5EF4-FFF2-40B4-BE49-F238E27FC236}">
                <a16:creationId xmlns:a16="http://schemas.microsoft.com/office/drawing/2014/main" id="{5208F678-5B34-4CB8-9EB9-59A6E4079C9F}"/>
              </a:ext>
            </a:extLst>
          </p:cNvPr>
          <p:cNvGrpSpPr/>
          <p:nvPr/>
        </p:nvGrpSpPr>
        <p:grpSpPr>
          <a:xfrm>
            <a:off x="838198" y="5792681"/>
            <a:ext cx="914400" cy="914400"/>
            <a:chOff x="838198" y="5792681"/>
            <a:chExt cx="914400" cy="914400"/>
          </a:xfrm>
        </p:grpSpPr>
        <p:sp>
          <p:nvSpPr>
            <p:cNvPr id="8" name="Freihandform: Form 7">
              <a:extLst>
                <a:ext uri="{FF2B5EF4-FFF2-40B4-BE49-F238E27FC236}">
                  <a16:creationId xmlns:a16="http://schemas.microsoft.com/office/drawing/2014/main" id="{D1326C8E-7355-49F1-8E55-C858E51F0032}"/>
                </a:ext>
              </a:extLst>
            </p:cNvPr>
            <p:cNvSpPr/>
            <p:nvPr/>
          </p:nvSpPr>
          <p:spPr>
            <a:xfrm>
              <a:off x="1028698" y="5926031"/>
              <a:ext cx="533400" cy="647700"/>
            </a:xfrm>
            <a:custGeom>
              <a:avLst/>
              <a:gdLst>
                <a:gd name="connsiteX0" fmla="*/ 114300 w 533400"/>
                <a:gd name="connsiteY0" fmla="*/ 266700 h 647700"/>
                <a:gd name="connsiteX1" fmla="*/ 266700 w 533400"/>
                <a:gd name="connsiteY1" fmla="*/ 114300 h 647700"/>
                <a:gd name="connsiteX2" fmla="*/ 419100 w 533400"/>
                <a:gd name="connsiteY2" fmla="*/ 266700 h 647700"/>
                <a:gd name="connsiteX3" fmla="*/ 266700 w 533400"/>
                <a:gd name="connsiteY3" fmla="*/ 419100 h 647700"/>
                <a:gd name="connsiteX4" fmla="*/ 114300 w 533400"/>
                <a:gd name="connsiteY4" fmla="*/ 266700 h 647700"/>
                <a:gd name="connsiteX5" fmla="*/ 266700 w 533400"/>
                <a:gd name="connsiteY5" fmla="*/ 38100 h 647700"/>
                <a:gd name="connsiteX6" fmla="*/ 285750 w 533400"/>
                <a:gd name="connsiteY6" fmla="*/ 57150 h 647700"/>
                <a:gd name="connsiteX7" fmla="*/ 266700 w 533400"/>
                <a:gd name="connsiteY7" fmla="*/ 76200 h 647700"/>
                <a:gd name="connsiteX8" fmla="*/ 247650 w 533400"/>
                <a:gd name="connsiteY8" fmla="*/ 57150 h 647700"/>
                <a:gd name="connsiteX9" fmla="*/ 266700 w 533400"/>
                <a:gd name="connsiteY9" fmla="*/ 38100 h 647700"/>
                <a:gd name="connsiteX10" fmla="*/ 461963 w 533400"/>
                <a:gd name="connsiteY10" fmla="*/ 586740 h 647700"/>
                <a:gd name="connsiteX11" fmla="*/ 342900 w 533400"/>
                <a:gd name="connsiteY11" fmla="*/ 571500 h 647700"/>
                <a:gd name="connsiteX12" fmla="*/ 342900 w 533400"/>
                <a:gd name="connsiteY12" fmla="*/ 521970 h 647700"/>
                <a:gd name="connsiteX13" fmla="*/ 533400 w 533400"/>
                <a:gd name="connsiteY13" fmla="*/ 266700 h 647700"/>
                <a:gd name="connsiteX14" fmla="*/ 266700 w 533400"/>
                <a:gd name="connsiteY14" fmla="*/ 0 h 647700"/>
                <a:gd name="connsiteX15" fmla="*/ 0 w 533400"/>
                <a:gd name="connsiteY15" fmla="*/ 266700 h 647700"/>
                <a:gd name="connsiteX16" fmla="*/ 190500 w 533400"/>
                <a:gd name="connsiteY16" fmla="*/ 521970 h 647700"/>
                <a:gd name="connsiteX17" fmla="*/ 190500 w 533400"/>
                <a:gd name="connsiteY17" fmla="*/ 571500 h 647700"/>
                <a:gd name="connsiteX18" fmla="*/ 71438 w 533400"/>
                <a:gd name="connsiteY18" fmla="*/ 586740 h 647700"/>
                <a:gd name="connsiteX19" fmla="*/ 38100 w 533400"/>
                <a:gd name="connsiteY19" fmla="*/ 624840 h 647700"/>
                <a:gd name="connsiteX20" fmla="*/ 38100 w 533400"/>
                <a:gd name="connsiteY20" fmla="*/ 647700 h 647700"/>
                <a:gd name="connsiteX21" fmla="*/ 495300 w 533400"/>
                <a:gd name="connsiteY21" fmla="*/ 647700 h 647700"/>
                <a:gd name="connsiteX22" fmla="*/ 495300 w 533400"/>
                <a:gd name="connsiteY22" fmla="*/ 623888 h 647700"/>
                <a:gd name="connsiteX23" fmla="*/ 461963 w 533400"/>
                <a:gd name="connsiteY23" fmla="*/ 58674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647700">
                  <a:moveTo>
                    <a:pt x="114300" y="266700"/>
                  </a:moveTo>
                  <a:cubicBezTo>
                    <a:pt x="114300" y="182880"/>
                    <a:pt x="182880" y="114300"/>
                    <a:pt x="266700" y="114300"/>
                  </a:cubicBezTo>
                  <a:cubicBezTo>
                    <a:pt x="350520" y="114300"/>
                    <a:pt x="419100" y="182880"/>
                    <a:pt x="419100" y="266700"/>
                  </a:cubicBezTo>
                  <a:cubicBezTo>
                    <a:pt x="419100" y="350520"/>
                    <a:pt x="350520" y="419100"/>
                    <a:pt x="266700" y="419100"/>
                  </a:cubicBezTo>
                  <a:cubicBezTo>
                    <a:pt x="182880" y="419100"/>
                    <a:pt x="114300" y="350520"/>
                    <a:pt x="114300" y="266700"/>
                  </a:cubicBezTo>
                  <a:close/>
                  <a:moveTo>
                    <a:pt x="266700" y="38100"/>
                  </a:moveTo>
                  <a:cubicBezTo>
                    <a:pt x="277178" y="38100"/>
                    <a:pt x="285750" y="46672"/>
                    <a:pt x="285750" y="57150"/>
                  </a:cubicBezTo>
                  <a:cubicBezTo>
                    <a:pt x="285750" y="67628"/>
                    <a:pt x="277178" y="76200"/>
                    <a:pt x="266700" y="76200"/>
                  </a:cubicBezTo>
                  <a:cubicBezTo>
                    <a:pt x="256223" y="76200"/>
                    <a:pt x="247650" y="67628"/>
                    <a:pt x="247650" y="57150"/>
                  </a:cubicBezTo>
                  <a:cubicBezTo>
                    <a:pt x="247650" y="46672"/>
                    <a:pt x="256223" y="38100"/>
                    <a:pt x="266700" y="38100"/>
                  </a:cubicBezTo>
                  <a:close/>
                  <a:moveTo>
                    <a:pt x="461963" y="586740"/>
                  </a:moveTo>
                  <a:lnTo>
                    <a:pt x="342900" y="571500"/>
                  </a:lnTo>
                  <a:lnTo>
                    <a:pt x="342900" y="521970"/>
                  </a:lnTo>
                  <a:cubicBezTo>
                    <a:pt x="453390" y="489585"/>
                    <a:pt x="533400" y="387668"/>
                    <a:pt x="533400" y="266700"/>
                  </a:cubicBezTo>
                  <a:cubicBezTo>
                    <a:pt x="533400" y="119063"/>
                    <a:pt x="414338" y="0"/>
                    <a:pt x="266700" y="0"/>
                  </a:cubicBezTo>
                  <a:cubicBezTo>
                    <a:pt x="119063" y="0"/>
                    <a:pt x="0" y="119063"/>
                    <a:pt x="0" y="266700"/>
                  </a:cubicBezTo>
                  <a:cubicBezTo>
                    <a:pt x="0" y="387668"/>
                    <a:pt x="80010" y="489585"/>
                    <a:pt x="190500" y="521970"/>
                  </a:cubicBezTo>
                  <a:lnTo>
                    <a:pt x="190500" y="571500"/>
                  </a:lnTo>
                  <a:lnTo>
                    <a:pt x="71438" y="586740"/>
                  </a:lnTo>
                  <a:cubicBezTo>
                    <a:pt x="52388" y="589598"/>
                    <a:pt x="38100" y="605790"/>
                    <a:pt x="38100" y="624840"/>
                  </a:cubicBezTo>
                  <a:lnTo>
                    <a:pt x="38100" y="647700"/>
                  </a:lnTo>
                  <a:lnTo>
                    <a:pt x="495300" y="647700"/>
                  </a:lnTo>
                  <a:lnTo>
                    <a:pt x="495300" y="623888"/>
                  </a:lnTo>
                  <a:cubicBezTo>
                    <a:pt x="495300" y="604838"/>
                    <a:pt x="481013" y="588645"/>
                    <a:pt x="461963" y="586740"/>
                  </a:cubicBezTo>
                  <a:close/>
                </a:path>
              </a:pathLst>
            </a:custGeom>
            <a:solidFill>
              <a:srgbClr val="000000"/>
            </a:solidFill>
            <a:ln w="9525" cap="flat">
              <a:noFill/>
              <a:prstDash val="solid"/>
              <a:miter/>
            </a:ln>
          </p:spPr>
          <p:txBody>
            <a:bodyPr rtlCol="0" anchor="ctr"/>
            <a:lstStyle/>
            <a:p>
              <a:endParaRPr lang="de-DE"/>
            </a:p>
          </p:txBody>
        </p:sp>
        <p:sp>
          <p:nvSpPr>
            <p:cNvPr id="9" name="Freihandform: Form 8">
              <a:extLst>
                <a:ext uri="{FF2B5EF4-FFF2-40B4-BE49-F238E27FC236}">
                  <a16:creationId xmlns:a16="http://schemas.microsoft.com/office/drawing/2014/main" id="{31230280-6974-4185-8DD1-18BF02C3192B}"/>
                </a:ext>
              </a:extLst>
            </p:cNvPr>
            <p:cNvSpPr/>
            <p:nvPr/>
          </p:nvSpPr>
          <p:spPr>
            <a:xfrm>
              <a:off x="1181098" y="6078431"/>
              <a:ext cx="228600" cy="228600"/>
            </a:xfrm>
            <a:custGeom>
              <a:avLst/>
              <a:gdLst>
                <a:gd name="connsiteX0" fmla="*/ 114300 w 228600"/>
                <a:gd name="connsiteY0" fmla="*/ 171450 h 228600"/>
                <a:gd name="connsiteX1" fmla="*/ 57150 w 228600"/>
                <a:gd name="connsiteY1" fmla="*/ 114300 h 228600"/>
                <a:gd name="connsiteX2" fmla="*/ 114300 w 228600"/>
                <a:gd name="connsiteY2" fmla="*/ 57150 h 228600"/>
                <a:gd name="connsiteX3" fmla="*/ 171450 w 228600"/>
                <a:gd name="connsiteY3" fmla="*/ 114300 h 228600"/>
                <a:gd name="connsiteX4" fmla="*/ 114300 w 228600"/>
                <a:gd name="connsiteY4" fmla="*/ 171450 h 228600"/>
                <a:gd name="connsiteX5" fmla="*/ 114300 w 228600"/>
                <a:gd name="connsiteY5" fmla="*/ 0 h 228600"/>
                <a:gd name="connsiteX6" fmla="*/ 0 w 228600"/>
                <a:gd name="connsiteY6" fmla="*/ 114300 h 228600"/>
                <a:gd name="connsiteX7" fmla="*/ 114300 w 228600"/>
                <a:gd name="connsiteY7" fmla="*/ 228600 h 228600"/>
                <a:gd name="connsiteX8" fmla="*/ 228600 w 228600"/>
                <a:gd name="connsiteY8" fmla="*/ 114300 h 228600"/>
                <a:gd name="connsiteX9" fmla="*/ 114300 w 228600"/>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28600">
                  <a:moveTo>
                    <a:pt x="114300" y="171450"/>
                  </a:moveTo>
                  <a:cubicBezTo>
                    <a:pt x="82868" y="171450"/>
                    <a:pt x="57150" y="145733"/>
                    <a:pt x="57150" y="114300"/>
                  </a:cubicBezTo>
                  <a:cubicBezTo>
                    <a:pt x="57150" y="82868"/>
                    <a:pt x="82868" y="57150"/>
                    <a:pt x="114300" y="57150"/>
                  </a:cubicBezTo>
                  <a:cubicBezTo>
                    <a:pt x="145733" y="57150"/>
                    <a:pt x="171450" y="82868"/>
                    <a:pt x="171450" y="114300"/>
                  </a:cubicBezTo>
                  <a:cubicBezTo>
                    <a:pt x="171450" y="145733"/>
                    <a:pt x="145733" y="171450"/>
                    <a:pt x="114300" y="171450"/>
                  </a:cubicBezTo>
                  <a:close/>
                  <a:moveTo>
                    <a:pt x="114300" y="0"/>
                  </a:moveTo>
                  <a:cubicBezTo>
                    <a:pt x="51435" y="0"/>
                    <a:pt x="0" y="51435"/>
                    <a:pt x="0" y="114300"/>
                  </a:cubicBezTo>
                  <a:cubicBezTo>
                    <a:pt x="0" y="177165"/>
                    <a:pt x="51435" y="228600"/>
                    <a:pt x="114300" y="228600"/>
                  </a:cubicBezTo>
                  <a:cubicBezTo>
                    <a:pt x="177165" y="228600"/>
                    <a:pt x="228600" y="177165"/>
                    <a:pt x="228600" y="114300"/>
                  </a:cubicBezTo>
                  <a:cubicBezTo>
                    <a:pt x="228600" y="51435"/>
                    <a:pt x="177165" y="0"/>
                    <a:pt x="114300" y="0"/>
                  </a:cubicBezTo>
                  <a:close/>
                </a:path>
              </a:pathLst>
            </a:custGeom>
            <a:solidFill>
              <a:srgbClr val="000000"/>
            </a:solidFill>
            <a:ln w="9525" cap="flat">
              <a:noFill/>
              <a:prstDash val="solid"/>
              <a:miter/>
            </a:ln>
          </p:spPr>
          <p:txBody>
            <a:bodyPr rtlCol="0" anchor="ctr"/>
            <a:lstStyle/>
            <a:p>
              <a:endParaRPr lang="de-DE"/>
            </a:p>
          </p:txBody>
        </p:sp>
      </p:grpSp>
    </p:spTree>
    <p:extLst>
      <p:ext uri="{BB962C8B-B14F-4D97-AF65-F5344CB8AC3E}">
        <p14:creationId xmlns:p14="http://schemas.microsoft.com/office/powerpoint/2010/main" val="285532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5"/>
            <a:ext cx="10617200" cy="5032375"/>
          </a:xfrm>
        </p:spPr>
        <p:txBody>
          <a:bodyPr>
            <a:normAutofit/>
          </a:bodyPr>
          <a:lstStyle/>
          <a:p>
            <a:r>
              <a:rPr lang="en-US" dirty="0"/>
              <a:t>New Microsoft Teams Continuous Web Logs Extend the Window for Troubleshooting</a:t>
            </a:r>
          </a:p>
          <a:p>
            <a:r>
              <a:rPr lang="en-US" dirty="0"/>
              <a:t>Discover Azure Benefit Eligible Apps and View Unspent Azure Consumption Commitment</a:t>
            </a:r>
            <a:br>
              <a:rPr lang="en-US" dirty="0"/>
            </a:br>
            <a:r>
              <a:rPr lang="en-US" sz="1200" dirty="0" err="1">
                <a:hlinkClick r:id="rId3"/>
              </a:rPr>
              <a:t>Weitere</a:t>
            </a:r>
            <a:r>
              <a:rPr lang="en-US" sz="1200" dirty="0">
                <a:hlinkClick r:id="rId3"/>
              </a:rPr>
              <a:t> </a:t>
            </a:r>
            <a:r>
              <a:rPr lang="en-US" sz="1200" dirty="0" err="1">
                <a:hlinkClick r:id="rId3"/>
              </a:rPr>
              <a:t>Informationen</a:t>
            </a:r>
            <a:endParaRPr lang="en-US" sz="1200" dirty="0"/>
          </a:p>
          <a:p>
            <a:r>
              <a:rPr lang="en-US" dirty="0"/>
              <a:t>Self-service trial experience available for Teams Exploratory</a:t>
            </a:r>
          </a:p>
          <a:p>
            <a:r>
              <a:rPr lang="en-US" dirty="0"/>
              <a:t>Block Anonymous Users' Meeting Chat Read Access in Addition to Current Write Access</a:t>
            </a:r>
          </a:p>
          <a:p>
            <a:r>
              <a:rPr lang="en-US" dirty="0"/>
              <a:t>Microsoft Teams Rooms on Android: User Experience Update 1 2023</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3792712"/>
            <a:ext cx="10515600" cy="44062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279139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B52A52-7B5D-B204-DC0F-B997FBB81597}"/>
              </a:ext>
            </a:extLst>
          </p:cNvPr>
          <p:cNvSpPr>
            <a:spLocks noGrp="1"/>
          </p:cNvSpPr>
          <p:nvPr>
            <p:ph type="title"/>
          </p:nvPr>
        </p:nvSpPr>
        <p:spPr/>
        <p:txBody>
          <a:bodyPr/>
          <a:lstStyle/>
          <a:p>
            <a:r>
              <a:rPr lang="en-US"/>
              <a:t>Self-service trial experience available for Teams Exploratory</a:t>
            </a:r>
            <a:endParaRPr lang="de-DE"/>
          </a:p>
        </p:txBody>
      </p:sp>
      <p:sp>
        <p:nvSpPr>
          <p:cNvPr id="3" name="Inhaltsplatzhalter 2">
            <a:extLst>
              <a:ext uri="{FF2B5EF4-FFF2-40B4-BE49-F238E27FC236}">
                <a16:creationId xmlns:a16="http://schemas.microsoft.com/office/drawing/2014/main" id="{0E618A5E-8BDC-2DAE-F6DE-E832B9BEF4E8}"/>
              </a:ext>
            </a:extLst>
          </p:cNvPr>
          <p:cNvSpPr>
            <a:spLocks noGrp="1"/>
          </p:cNvSpPr>
          <p:nvPr>
            <p:ph idx="1"/>
          </p:nvPr>
        </p:nvSpPr>
        <p:spPr/>
        <p:txBody>
          <a:bodyPr/>
          <a:lstStyle/>
          <a:p>
            <a:r>
              <a:rPr lang="de-DE" dirty="0"/>
              <a:t>Anwender können eigenständig eine Teams </a:t>
            </a:r>
            <a:r>
              <a:rPr lang="de-DE" dirty="0" err="1"/>
              <a:t>Exploratory</a:t>
            </a:r>
            <a:r>
              <a:rPr lang="de-DE" dirty="0"/>
              <a:t> Testversion beginnen</a:t>
            </a:r>
          </a:p>
          <a:p>
            <a:r>
              <a:rPr lang="de-DE" dirty="0"/>
              <a:t>Eine </a:t>
            </a:r>
            <a:r>
              <a:rPr lang="de-DE" dirty="0" err="1"/>
              <a:t>Exploratory</a:t>
            </a:r>
            <a:r>
              <a:rPr lang="de-DE" dirty="0"/>
              <a:t> Lizenz kann in eine kostenpflichtige Lizenz gewandelt werden</a:t>
            </a:r>
          </a:p>
          <a:p>
            <a:r>
              <a:rPr lang="de-DE" dirty="0"/>
              <a:t>Die Verfügbarkeit von Self-Service Testversion kann von Globalen Administratoren und Rechnungsadministratoren kontrolliert werden</a:t>
            </a:r>
          </a:p>
          <a:p>
            <a:endParaRPr lang="de-DE" dirty="0"/>
          </a:p>
          <a:p>
            <a:pPr lvl="1"/>
            <a:r>
              <a:rPr lang="de-DE" dirty="0">
                <a:hlinkClick r:id="rId3"/>
              </a:rPr>
              <a:t>Verwenden von </a:t>
            </a:r>
            <a:r>
              <a:rPr lang="de-DE" dirty="0" err="1">
                <a:hlinkClick r:id="rId3"/>
              </a:rPr>
              <a:t>AllowSelfServicePurchase</a:t>
            </a:r>
            <a:r>
              <a:rPr lang="de-DE" dirty="0">
                <a:hlinkClick r:id="rId3"/>
              </a:rPr>
              <a:t> für das </a:t>
            </a:r>
            <a:r>
              <a:rPr lang="de-DE" dirty="0" err="1">
                <a:hlinkClick r:id="rId3"/>
              </a:rPr>
              <a:t>MSCommerce</a:t>
            </a:r>
            <a:r>
              <a:rPr lang="de-DE" dirty="0">
                <a:hlinkClick r:id="rId3"/>
              </a:rPr>
              <a:t> PowerShell-Modul </a:t>
            </a:r>
            <a:endParaRPr lang="de-DE" dirty="0"/>
          </a:p>
          <a:p>
            <a:pPr lvl="1"/>
            <a:r>
              <a:rPr lang="de-DE" dirty="0">
                <a:hlinkClick r:id="rId4"/>
              </a:rPr>
              <a:t>Verwalten von Self-Service-Käufen und Testversionen (für Administratoren)</a:t>
            </a:r>
            <a:endParaRPr lang="de-DE" dirty="0"/>
          </a:p>
          <a:p>
            <a:endParaRPr lang="de-DE" dirty="0"/>
          </a:p>
        </p:txBody>
      </p:sp>
    </p:spTree>
    <p:extLst>
      <p:ext uri="{BB962C8B-B14F-4D97-AF65-F5344CB8AC3E}">
        <p14:creationId xmlns:p14="http://schemas.microsoft.com/office/powerpoint/2010/main" val="176525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Microsoft Teams Continuous Web Logs Extend the Window for Troubleshooting</a:t>
            </a:r>
          </a:p>
          <a:p>
            <a:r>
              <a:rPr lang="en-US" dirty="0"/>
              <a:t>Discover Azure Benefit Eligible Apps and View Unspent Azure Consumption Commitment</a:t>
            </a:r>
            <a:br>
              <a:rPr lang="en-US" dirty="0"/>
            </a:br>
            <a:r>
              <a:rPr lang="en-US" sz="1200" dirty="0" err="1">
                <a:hlinkClick r:id="rId3"/>
              </a:rPr>
              <a:t>Weitere</a:t>
            </a:r>
            <a:r>
              <a:rPr lang="en-US" sz="1200" dirty="0">
                <a:hlinkClick r:id="rId3"/>
              </a:rPr>
              <a:t> </a:t>
            </a:r>
            <a:r>
              <a:rPr lang="en-US" sz="1200" dirty="0" err="1">
                <a:hlinkClick r:id="rId3"/>
              </a:rPr>
              <a:t>Informationen</a:t>
            </a:r>
            <a:endParaRPr lang="en-US" sz="1200" dirty="0"/>
          </a:p>
          <a:p>
            <a:r>
              <a:rPr lang="en-US" dirty="0"/>
              <a:t>Self-service trial experience available for Teams Exploratory</a:t>
            </a:r>
          </a:p>
          <a:p>
            <a:r>
              <a:rPr lang="en-US" dirty="0"/>
              <a:t>Block Anonymous Users' Meeting Chat Read Access in Addition to Current Write Access</a:t>
            </a:r>
          </a:p>
          <a:p>
            <a:r>
              <a:rPr lang="en-US" dirty="0"/>
              <a:t>Microsoft Teams Rooms on Android: User Experience Update 1 2023</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4307944"/>
            <a:ext cx="10515600" cy="81721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225103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F6A9DF-05DE-8830-8DF5-2280D1CF710A}"/>
              </a:ext>
            </a:extLst>
          </p:cNvPr>
          <p:cNvSpPr>
            <a:spLocks noGrp="1"/>
          </p:cNvSpPr>
          <p:nvPr>
            <p:ph type="title"/>
          </p:nvPr>
        </p:nvSpPr>
        <p:spPr/>
        <p:txBody>
          <a:bodyPr/>
          <a:lstStyle/>
          <a:p>
            <a:r>
              <a:rPr lang="en-US"/>
              <a:t>Block Anonymous Users' Meeting Chat Read Access in Addition to Current Write Access</a:t>
            </a:r>
            <a:endParaRPr lang="de-DE"/>
          </a:p>
        </p:txBody>
      </p:sp>
      <p:sp>
        <p:nvSpPr>
          <p:cNvPr id="3" name="Inhaltsplatzhalter 2">
            <a:extLst>
              <a:ext uri="{FF2B5EF4-FFF2-40B4-BE49-F238E27FC236}">
                <a16:creationId xmlns:a16="http://schemas.microsoft.com/office/drawing/2014/main" id="{DAFAF2E8-7441-9309-2A91-F240662E9AD1}"/>
              </a:ext>
            </a:extLst>
          </p:cNvPr>
          <p:cNvSpPr>
            <a:spLocks noGrp="1"/>
          </p:cNvSpPr>
          <p:nvPr>
            <p:ph idx="1"/>
          </p:nvPr>
        </p:nvSpPr>
        <p:spPr/>
        <p:txBody>
          <a:bodyPr/>
          <a:lstStyle/>
          <a:p>
            <a:r>
              <a:rPr lang="de-DE" dirty="0"/>
              <a:t>Sperrung des Besprechungschats für anonym Teilnehmende</a:t>
            </a:r>
          </a:p>
          <a:p>
            <a:endParaRPr lang="de-DE" dirty="0"/>
          </a:p>
          <a:p>
            <a:endParaRPr lang="de-DE" dirty="0"/>
          </a:p>
          <a:p>
            <a:endParaRPr lang="de-DE" dirty="0"/>
          </a:p>
          <a:p>
            <a:endParaRPr lang="de-DE" dirty="0"/>
          </a:p>
          <a:p>
            <a:endParaRPr lang="de-DE" dirty="0"/>
          </a:p>
          <a:p>
            <a:endParaRPr lang="de-DE" dirty="0"/>
          </a:p>
          <a:p>
            <a:pPr lvl="1"/>
            <a:r>
              <a:rPr lang="de-DE" dirty="0">
                <a:hlinkClick r:id="rId2"/>
              </a:rPr>
              <a:t>Verwalten von Chats in Teams-Besprechungen</a:t>
            </a:r>
            <a:endParaRPr lang="de-DE" dirty="0"/>
          </a:p>
        </p:txBody>
      </p:sp>
      <p:pic>
        <p:nvPicPr>
          <p:cNvPr id="7" name="Grafik 6">
            <a:extLst>
              <a:ext uri="{FF2B5EF4-FFF2-40B4-BE49-F238E27FC236}">
                <a16:creationId xmlns:a16="http://schemas.microsoft.com/office/drawing/2014/main" id="{DB2877FD-72CC-C746-33C8-C557506B26F5}"/>
              </a:ext>
            </a:extLst>
          </p:cNvPr>
          <p:cNvPicPr>
            <a:picLocks noChangeAspect="1"/>
          </p:cNvPicPr>
          <p:nvPr/>
        </p:nvPicPr>
        <p:blipFill>
          <a:blip r:embed="rId3"/>
          <a:stretch>
            <a:fillRect/>
          </a:stretch>
        </p:blipFill>
        <p:spPr>
          <a:xfrm>
            <a:off x="2949861" y="2897330"/>
            <a:ext cx="6292277" cy="1573069"/>
          </a:xfrm>
          <a:prstGeom prst="rect">
            <a:avLst/>
          </a:prstGeom>
          <a:ln>
            <a:noFill/>
          </a:ln>
          <a:effectLst>
            <a:outerShdw blurRad="190500" algn="tl" rotWithShape="0">
              <a:srgbClr val="000000">
                <a:alpha val="70000"/>
              </a:srgbClr>
            </a:outerShdw>
          </a:effectLst>
        </p:spPr>
      </p:pic>
      <p:sp>
        <p:nvSpPr>
          <p:cNvPr id="8" name="Pfeil: nach links 7">
            <a:extLst>
              <a:ext uri="{FF2B5EF4-FFF2-40B4-BE49-F238E27FC236}">
                <a16:creationId xmlns:a16="http://schemas.microsoft.com/office/drawing/2014/main" id="{458DC333-5E07-7964-7BFE-5B8AB11DF37A}"/>
              </a:ext>
            </a:extLst>
          </p:cNvPr>
          <p:cNvSpPr/>
          <p:nvPr/>
        </p:nvSpPr>
        <p:spPr>
          <a:xfrm>
            <a:off x="7917162" y="3706441"/>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6113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Microsoft Teams Continuous Web Logs Extend the Window for Troubleshooting</a:t>
            </a:r>
          </a:p>
          <a:p>
            <a:r>
              <a:rPr lang="en-US" dirty="0"/>
              <a:t>Discover Azure Benefit Eligible Apps and View Unspent Azure Consumption Commitment</a:t>
            </a:r>
            <a:br>
              <a:rPr lang="en-US" dirty="0"/>
            </a:br>
            <a:r>
              <a:rPr lang="en-US" sz="1200" dirty="0" err="1">
                <a:hlinkClick r:id="rId3"/>
              </a:rPr>
              <a:t>Weitere</a:t>
            </a:r>
            <a:r>
              <a:rPr lang="en-US" sz="1200" dirty="0">
                <a:hlinkClick r:id="rId3"/>
              </a:rPr>
              <a:t> </a:t>
            </a:r>
            <a:r>
              <a:rPr lang="en-US" sz="1200" dirty="0" err="1">
                <a:hlinkClick r:id="rId3"/>
              </a:rPr>
              <a:t>Informationen</a:t>
            </a:r>
            <a:endParaRPr lang="en-US" sz="1200" dirty="0"/>
          </a:p>
          <a:p>
            <a:r>
              <a:rPr lang="en-US" dirty="0"/>
              <a:t>Self-service trial experience available for Teams Exploratory</a:t>
            </a:r>
          </a:p>
          <a:p>
            <a:r>
              <a:rPr lang="en-US" dirty="0"/>
              <a:t>Block Anonymous Users' Meeting Chat Read Access in Addition to Current Write Access</a:t>
            </a:r>
          </a:p>
          <a:p>
            <a:r>
              <a:rPr lang="en-US" dirty="0"/>
              <a:t>Microsoft Teams Rooms on Android: User Experience Update 1 2023</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89000" y="5203824"/>
            <a:ext cx="10515600" cy="44062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136169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Microsoft Teams Continuous Web Logs Extend the Window for Troubleshooting</a:t>
            </a:r>
          </a:p>
          <a:p>
            <a:r>
              <a:rPr lang="en-US" dirty="0"/>
              <a:t>Discover Azure Benefit Eligible Apps and View Unspent Azure Consumption Commitment</a:t>
            </a:r>
            <a:br>
              <a:rPr lang="en-US" dirty="0"/>
            </a:br>
            <a:r>
              <a:rPr lang="en-US" sz="1200" dirty="0" err="1">
                <a:hlinkClick r:id="rId3"/>
              </a:rPr>
              <a:t>Weitere</a:t>
            </a:r>
            <a:r>
              <a:rPr lang="en-US" sz="1200" dirty="0">
                <a:hlinkClick r:id="rId3"/>
              </a:rPr>
              <a:t> </a:t>
            </a:r>
            <a:r>
              <a:rPr lang="en-US" sz="1200" dirty="0" err="1">
                <a:hlinkClick r:id="rId3"/>
              </a:rPr>
              <a:t>Informationen</a:t>
            </a:r>
            <a:endParaRPr lang="en-US" sz="1200" dirty="0"/>
          </a:p>
          <a:p>
            <a:r>
              <a:rPr lang="en-US" dirty="0"/>
              <a:t>Self-service trial experience available for Teams Exploratory</a:t>
            </a:r>
          </a:p>
          <a:p>
            <a:r>
              <a:rPr lang="en-US" dirty="0"/>
              <a:t>Block Anonymous Users' Meeting Chat Read Access in Addition to Current Write Access</a:t>
            </a:r>
          </a:p>
          <a:p>
            <a:r>
              <a:rPr lang="en-US" dirty="0"/>
              <a:t>Microsoft Teams Rooms on Android: User Experience Update 1 2023</a:t>
            </a:r>
          </a:p>
          <a:p>
            <a:endParaRPr lang="en-US" dirty="0"/>
          </a:p>
          <a:p>
            <a:endParaRPr lang="en-US" dirty="0"/>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89000" y="5203824"/>
            <a:ext cx="10515600" cy="44062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16322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D9ABF-307E-E24E-EC5A-428BCB6837C6}"/>
              </a:ext>
            </a:extLst>
          </p:cNvPr>
          <p:cNvSpPr>
            <a:spLocks noGrp="1"/>
          </p:cNvSpPr>
          <p:nvPr>
            <p:ph type="title"/>
          </p:nvPr>
        </p:nvSpPr>
        <p:spPr/>
        <p:txBody>
          <a:bodyPr/>
          <a:lstStyle/>
          <a:p>
            <a:r>
              <a:rPr lang="en-US"/>
              <a:t>Microsoft Teams Rooms on Android: User Experience Update 1 2023</a:t>
            </a:r>
            <a:endParaRPr lang="de-DE"/>
          </a:p>
        </p:txBody>
      </p:sp>
      <p:pic>
        <p:nvPicPr>
          <p:cNvPr id="7170" name="Picture 2" descr="enter meeting code to join meeting">
            <a:extLst>
              <a:ext uri="{FF2B5EF4-FFF2-40B4-BE49-F238E27FC236}">
                <a16:creationId xmlns:a16="http://schemas.microsoft.com/office/drawing/2014/main" id="{DC4F6B9A-2A81-3985-B1F2-4CDDF366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523" y="1699839"/>
            <a:ext cx="8520953" cy="47930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73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D9ABF-307E-E24E-EC5A-428BCB6837C6}"/>
              </a:ext>
            </a:extLst>
          </p:cNvPr>
          <p:cNvSpPr>
            <a:spLocks noGrp="1"/>
          </p:cNvSpPr>
          <p:nvPr>
            <p:ph type="title"/>
          </p:nvPr>
        </p:nvSpPr>
        <p:spPr/>
        <p:txBody>
          <a:bodyPr/>
          <a:lstStyle/>
          <a:p>
            <a:r>
              <a:rPr lang="en-US"/>
              <a:t>Microsoft Teams Rooms on Android: User Experience Update 1 2023</a:t>
            </a:r>
            <a:endParaRPr lang="de-DE"/>
          </a:p>
        </p:txBody>
      </p:sp>
      <p:pic>
        <p:nvPicPr>
          <p:cNvPr id="7170" name="Picture 2">
            <a:extLst>
              <a:ext uri="{FF2B5EF4-FFF2-40B4-BE49-F238E27FC236}">
                <a16:creationId xmlns:a16="http://schemas.microsoft.com/office/drawing/2014/main" id="{DC4F6B9A-2A81-3985-B1F2-4CDDF366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35523" y="1699839"/>
            <a:ext cx="8520952" cy="47930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63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D9ABF-307E-E24E-EC5A-428BCB6837C6}"/>
              </a:ext>
            </a:extLst>
          </p:cNvPr>
          <p:cNvSpPr>
            <a:spLocks noGrp="1"/>
          </p:cNvSpPr>
          <p:nvPr>
            <p:ph type="title"/>
          </p:nvPr>
        </p:nvSpPr>
        <p:spPr/>
        <p:txBody>
          <a:bodyPr/>
          <a:lstStyle/>
          <a:p>
            <a:r>
              <a:rPr lang="en-US"/>
              <a:t>Microsoft Teams Rooms on Android: User Experience Update 1 2023</a:t>
            </a:r>
            <a:endParaRPr lang="de-DE"/>
          </a:p>
        </p:txBody>
      </p:sp>
      <p:pic>
        <p:nvPicPr>
          <p:cNvPr id="7170" name="Picture 2">
            <a:extLst>
              <a:ext uri="{FF2B5EF4-FFF2-40B4-BE49-F238E27FC236}">
                <a16:creationId xmlns:a16="http://schemas.microsoft.com/office/drawing/2014/main" id="{DC4F6B9A-2A81-3985-B1F2-4CDDF366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35523" y="1699839"/>
            <a:ext cx="8520952" cy="47930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79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D9ABF-307E-E24E-EC5A-428BCB6837C6}"/>
              </a:ext>
            </a:extLst>
          </p:cNvPr>
          <p:cNvSpPr>
            <a:spLocks noGrp="1"/>
          </p:cNvSpPr>
          <p:nvPr>
            <p:ph type="title"/>
          </p:nvPr>
        </p:nvSpPr>
        <p:spPr/>
        <p:txBody>
          <a:bodyPr/>
          <a:lstStyle/>
          <a:p>
            <a:r>
              <a:rPr lang="en-US"/>
              <a:t>Microsoft Teams Rooms on Android: User Experience Update 1 2023</a:t>
            </a:r>
            <a:endParaRPr lang="de-DE"/>
          </a:p>
        </p:txBody>
      </p:sp>
      <p:pic>
        <p:nvPicPr>
          <p:cNvPr id="7170" name="Picture 2">
            <a:extLst>
              <a:ext uri="{FF2B5EF4-FFF2-40B4-BE49-F238E27FC236}">
                <a16:creationId xmlns:a16="http://schemas.microsoft.com/office/drawing/2014/main" id="{DC4F6B9A-2A81-3985-B1F2-4CDDF366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35523" y="1699839"/>
            <a:ext cx="8520951" cy="47930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Pfeil: nach links 2">
            <a:extLst>
              <a:ext uri="{FF2B5EF4-FFF2-40B4-BE49-F238E27FC236}">
                <a16:creationId xmlns:a16="http://schemas.microsoft.com/office/drawing/2014/main" id="{CB3F86C2-E560-8B7C-2508-31BC7EF5599F}"/>
              </a:ext>
            </a:extLst>
          </p:cNvPr>
          <p:cNvSpPr/>
          <p:nvPr/>
        </p:nvSpPr>
        <p:spPr>
          <a:xfrm rot="10800000">
            <a:off x="838200" y="2502557"/>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671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a:t>Microsoft Teams Phone Mobile – ein Game </a:t>
            </a:r>
            <a:r>
              <a:rPr lang="de-DE" err="1"/>
              <a:t>Changer</a:t>
            </a:r>
            <a:r>
              <a:rPr lang="de-DE"/>
              <a:t> in der Telefonie</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en-US"/>
              <a:t>Thorsten Pickhan </a:t>
            </a:r>
            <a:endParaRPr lang="de-DE" i="1"/>
          </a:p>
        </p:txBody>
      </p:sp>
      <p:pic>
        <p:nvPicPr>
          <p:cNvPr id="2" name="Grafik 1" descr="Ein Bild, das Symbol, Logo, Grafiken, Screenshot enthält.&#10;&#10;Automatisch generierte Beschreibung">
            <a:extLst>
              <a:ext uri="{FF2B5EF4-FFF2-40B4-BE49-F238E27FC236}">
                <a16:creationId xmlns:a16="http://schemas.microsoft.com/office/drawing/2014/main" id="{2D4F20BA-957A-E4A8-5973-4395A7843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89" y="0"/>
            <a:ext cx="2438400" cy="2438400"/>
          </a:xfrm>
          <a:prstGeom prst="rect">
            <a:avLst/>
          </a:prstGeom>
        </p:spPr>
      </p:pic>
    </p:spTree>
    <p:extLst>
      <p:ext uri="{BB962C8B-B14F-4D97-AF65-F5344CB8AC3E}">
        <p14:creationId xmlns:p14="http://schemas.microsoft.com/office/powerpoint/2010/main" val="269899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D9ABF-307E-E24E-EC5A-428BCB6837C6}"/>
              </a:ext>
            </a:extLst>
          </p:cNvPr>
          <p:cNvSpPr>
            <a:spLocks noGrp="1"/>
          </p:cNvSpPr>
          <p:nvPr>
            <p:ph type="title"/>
          </p:nvPr>
        </p:nvSpPr>
        <p:spPr/>
        <p:txBody>
          <a:bodyPr/>
          <a:lstStyle/>
          <a:p>
            <a:r>
              <a:rPr lang="en-US"/>
              <a:t>Microsoft Teams Rooms on Android: User Experience Update 1 2023</a:t>
            </a:r>
            <a:endParaRPr lang="de-DE"/>
          </a:p>
        </p:txBody>
      </p:sp>
      <p:pic>
        <p:nvPicPr>
          <p:cNvPr id="7170" name="Picture 2">
            <a:extLst>
              <a:ext uri="{FF2B5EF4-FFF2-40B4-BE49-F238E27FC236}">
                <a16:creationId xmlns:a16="http://schemas.microsoft.com/office/drawing/2014/main" id="{DC4F6B9A-2A81-3985-B1F2-4CDDF366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35523" y="1699839"/>
            <a:ext cx="8520951" cy="479303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Pfeil: nach links 2">
            <a:extLst>
              <a:ext uri="{FF2B5EF4-FFF2-40B4-BE49-F238E27FC236}">
                <a16:creationId xmlns:a16="http://schemas.microsoft.com/office/drawing/2014/main" id="{A58DA3B1-E3E1-F4D5-90E5-5D72A4ED1005}"/>
              </a:ext>
            </a:extLst>
          </p:cNvPr>
          <p:cNvSpPr/>
          <p:nvPr/>
        </p:nvSpPr>
        <p:spPr>
          <a:xfrm rot="10800000">
            <a:off x="850784" y="5302201"/>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7622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D9ABF-307E-E24E-EC5A-428BCB6837C6}"/>
              </a:ext>
            </a:extLst>
          </p:cNvPr>
          <p:cNvSpPr>
            <a:spLocks noGrp="1"/>
          </p:cNvSpPr>
          <p:nvPr>
            <p:ph type="title"/>
          </p:nvPr>
        </p:nvSpPr>
        <p:spPr/>
        <p:txBody>
          <a:bodyPr/>
          <a:lstStyle/>
          <a:p>
            <a:r>
              <a:rPr lang="en-US"/>
              <a:t>Microsoft Teams Rooms on Android: User Experience Update 1 2023</a:t>
            </a:r>
            <a:endParaRPr lang="de-DE"/>
          </a:p>
        </p:txBody>
      </p:sp>
      <p:pic>
        <p:nvPicPr>
          <p:cNvPr id="7170" name="Picture 2">
            <a:extLst>
              <a:ext uri="{FF2B5EF4-FFF2-40B4-BE49-F238E27FC236}">
                <a16:creationId xmlns:a16="http://schemas.microsoft.com/office/drawing/2014/main" id="{DC4F6B9A-2A81-3985-B1F2-4CDDF366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35524" y="1699839"/>
            <a:ext cx="8520949" cy="479303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3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D9ABF-307E-E24E-EC5A-428BCB6837C6}"/>
              </a:ext>
            </a:extLst>
          </p:cNvPr>
          <p:cNvSpPr>
            <a:spLocks noGrp="1"/>
          </p:cNvSpPr>
          <p:nvPr>
            <p:ph type="title"/>
          </p:nvPr>
        </p:nvSpPr>
        <p:spPr/>
        <p:txBody>
          <a:bodyPr/>
          <a:lstStyle/>
          <a:p>
            <a:r>
              <a:rPr lang="en-US"/>
              <a:t>Microsoft Teams Rooms on Android: User Experience Update 1 2023</a:t>
            </a:r>
            <a:endParaRPr lang="de-DE"/>
          </a:p>
        </p:txBody>
      </p:sp>
      <p:pic>
        <p:nvPicPr>
          <p:cNvPr id="7170" name="Picture 2">
            <a:extLst>
              <a:ext uri="{FF2B5EF4-FFF2-40B4-BE49-F238E27FC236}">
                <a16:creationId xmlns:a16="http://schemas.microsoft.com/office/drawing/2014/main" id="{DC4F6B9A-2A81-3985-B1F2-4CDDF366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35524" y="1699839"/>
            <a:ext cx="8520949" cy="47930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21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D9ABF-307E-E24E-EC5A-428BCB6837C6}"/>
              </a:ext>
            </a:extLst>
          </p:cNvPr>
          <p:cNvSpPr>
            <a:spLocks noGrp="1"/>
          </p:cNvSpPr>
          <p:nvPr>
            <p:ph type="title"/>
          </p:nvPr>
        </p:nvSpPr>
        <p:spPr/>
        <p:txBody>
          <a:bodyPr/>
          <a:lstStyle/>
          <a:p>
            <a:r>
              <a:rPr lang="en-US"/>
              <a:t>Microsoft Teams Rooms on Android: User Experience Update 1 2023</a:t>
            </a:r>
            <a:endParaRPr lang="de-DE"/>
          </a:p>
        </p:txBody>
      </p:sp>
      <p:pic>
        <p:nvPicPr>
          <p:cNvPr id="7170" name="Picture 2">
            <a:extLst>
              <a:ext uri="{FF2B5EF4-FFF2-40B4-BE49-F238E27FC236}">
                <a16:creationId xmlns:a16="http://schemas.microsoft.com/office/drawing/2014/main" id="{DC4F6B9A-2A81-3985-B1F2-4CDDF366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35525" y="1699839"/>
            <a:ext cx="8520947" cy="47930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Pfeil: nach links 2">
            <a:extLst>
              <a:ext uri="{FF2B5EF4-FFF2-40B4-BE49-F238E27FC236}">
                <a16:creationId xmlns:a16="http://schemas.microsoft.com/office/drawing/2014/main" id="{1252C631-A0D2-03C5-DCAE-913207590E3A}"/>
              </a:ext>
            </a:extLst>
          </p:cNvPr>
          <p:cNvSpPr/>
          <p:nvPr/>
        </p:nvSpPr>
        <p:spPr>
          <a:xfrm>
            <a:off x="8571918" y="4977521"/>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6133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D9ABF-307E-E24E-EC5A-428BCB6837C6}"/>
              </a:ext>
            </a:extLst>
          </p:cNvPr>
          <p:cNvSpPr>
            <a:spLocks noGrp="1"/>
          </p:cNvSpPr>
          <p:nvPr>
            <p:ph type="title"/>
          </p:nvPr>
        </p:nvSpPr>
        <p:spPr/>
        <p:txBody>
          <a:bodyPr/>
          <a:lstStyle/>
          <a:p>
            <a:r>
              <a:rPr lang="en-US"/>
              <a:t>Microsoft Teams Rooms on Android: User Experience Update 1 2023</a:t>
            </a:r>
            <a:endParaRPr lang="de-DE"/>
          </a:p>
        </p:txBody>
      </p:sp>
      <p:pic>
        <p:nvPicPr>
          <p:cNvPr id="7170" name="Picture 2">
            <a:extLst>
              <a:ext uri="{FF2B5EF4-FFF2-40B4-BE49-F238E27FC236}">
                <a16:creationId xmlns:a16="http://schemas.microsoft.com/office/drawing/2014/main" id="{DC4F6B9A-2A81-3985-B1F2-4CDDF366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35525" y="1699839"/>
            <a:ext cx="8520947" cy="479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25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D9ABF-307E-E24E-EC5A-428BCB6837C6}"/>
              </a:ext>
            </a:extLst>
          </p:cNvPr>
          <p:cNvSpPr>
            <a:spLocks noGrp="1"/>
          </p:cNvSpPr>
          <p:nvPr>
            <p:ph type="title"/>
          </p:nvPr>
        </p:nvSpPr>
        <p:spPr/>
        <p:txBody>
          <a:bodyPr/>
          <a:lstStyle/>
          <a:p>
            <a:r>
              <a:rPr lang="en-US"/>
              <a:t>Microsoft Teams Rooms on Android: User Experience Update 1 2023</a:t>
            </a:r>
            <a:endParaRPr lang="de-DE"/>
          </a:p>
        </p:txBody>
      </p:sp>
      <p:pic>
        <p:nvPicPr>
          <p:cNvPr id="7170" name="Picture 2">
            <a:extLst>
              <a:ext uri="{FF2B5EF4-FFF2-40B4-BE49-F238E27FC236}">
                <a16:creationId xmlns:a16="http://schemas.microsoft.com/office/drawing/2014/main" id="{DC4F6B9A-2A81-3985-B1F2-4CDDF366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35526" y="1699839"/>
            <a:ext cx="8520945" cy="4793032"/>
          </a:xfrm>
          <a:prstGeom prst="rect">
            <a:avLst/>
          </a:prstGeom>
          <a:noFill/>
          <a:extLst>
            <a:ext uri="{909E8E84-426E-40DD-AFC4-6F175D3DCCD1}">
              <a14:hiddenFill xmlns:a14="http://schemas.microsoft.com/office/drawing/2010/main">
                <a:solidFill>
                  <a:srgbClr val="FFFFFF"/>
                </a:solidFill>
              </a14:hiddenFill>
            </a:ext>
          </a:extLst>
        </p:spPr>
      </p:pic>
      <p:sp>
        <p:nvSpPr>
          <p:cNvPr id="3" name="Pfeil: nach links 2">
            <a:extLst>
              <a:ext uri="{FF2B5EF4-FFF2-40B4-BE49-F238E27FC236}">
                <a16:creationId xmlns:a16="http://schemas.microsoft.com/office/drawing/2014/main" id="{2523297A-1A42-BC7C-44F0-E09B9705B407}"/>
              </a:ext>
            </a:extLst>
          </p:cNvPr>
          <p:cNvSpPr/>
          <p:nvPr/>
        </p:nvSpPr>
        <p:spPr>
          <a:xfrm>
            <a:off x="7889293" y="3248360"/>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7297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a:t>New Lobby Policy for Webinar</a:t>
            </a:r>
          </a:p>
          <a:p>
            <a:r>
              <a:rPr lang="en-US"/>
              <a:t>Webinar Email feature updates - customize content and time to send reminders</a:t>
            </a:r>
          </a:p>
          <a:p>
            <a:r>
              <a:rPr lang="en-US"/>
              <a:t>Breakout Rooms participant shuffle</a:t>
            </a:r>
          </a:p>
          <a:p>
            <a:r>
              <a:rPr lang="en-US"/>
              <a:t>Install apps based on user activity with Auto install approved apps (AAA)</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825623"/>
            <a:ext cx="10515600" cy="456401"/>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89640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60F266-922D-99F7-D541-BBA14D426F8B}"/>
              </a:ext>
            </a:extLst>
          </p:cNvPr>
          <p:cNvSpPr>
            <a:spLocks noGrp="1"/>
          </p:cNvSpPr>
          <p:nvPr>
            <p:ph type="title"/>
          </p:nvPr>
        </p:nvSpPr>
        <p:spPr/>
        <p:txBody>
          <a:bodyPr/>
          <a:lstStyle/>
          <a:p>
            <a:r>
              <a:rPr lang="en-US"/>
              <a:t>New Lobby Policy for Webinar</a:t>
            </a:r>
            <a:endParaRPr lang="de-DE"/>
          </a:p>
        </p:txBody>
      </p:sp>
      <p:pic>
        <p:nvPicPr>
          <p:cNvPr id="9218" name="Picture 2">
            <a:extLst>
              <a:ext uri="{FF2B5EF4-FFF2-40B4-BE49-F238E27FC236}">
                <a16:creationId xmlns:a16="http://schemas.microsoft.com/office/drawing/2014/main" id="{B962063C-80FB-2B0B-3700-99CBEE753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756" y="2163195"/>
            <a:ext cx="7710488" cy="283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61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a:t>New Lobby Policy for Webinar</a:t>
            </a:r>
          </a:p>
          <a:p>
            <a:r>
              <a:rPr lang="en-US"/>
              <a:t>Webinar Email feature updates - customize content and time to send reminders</a:t>
            </a:r>
          </a:p>
          <a:p>
            <a:r>
              <a:rPr lang="en-US"/>
              <a:t>Breakout Rooms participant shuffle</a:t>
            </a:r>
          </a:p>
          <a:p>
            <a:r>
              <a:rPr lang="en-US"/>
              <a:t>Install apps based on user activity with Auto install approved apps (AAA)</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2330769"/>
            <a:ext cx="10515600" cy="86736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28620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5EAFBD-6BA2-3743-4286-9F9C95CDEAD8}"/>
              </a:ext>
            </a:extLst>
          </p:cNvPr>
          <p:cNvSpPr>
            <a:spLocks noGrp="1"/>
          </p:cNvSpPr>
          <p:nvPr>
            <p:ph type="title"/>
          </p:nvPr>
        </p:nvSpPr>
        <p:spPr/>
        <p:txBody>
          <a:bodyPr/>
          <a:lstStyle/>
          <a:p>
            <a:r>
              <a:rPr lang="en-US" dirty="0"/>
              <a:t>Webinar Email feature updates - customize content and time to send reminders</a:t>
            </a:r>
            <a:endParaRPr lang="de-DE" dirty="0"/>
          </a:p>
        </p:txBody>
      </p:sp>
      <p:sp>
        <p:nvSpPr>
          <p:cNvPr id="3" name="Inhaltsplatzhalter 2">
            <a:extLst>
              <a:ext uri="{FF2B5EF4-FFF2-40B4-BE49-F238E27FC236}">
                <a16:creationId xmlns:a16="http://schemas.microsoft.com/office/drawing/2014/main" id="{DD63A7C4-FF42-483C-A957-EB2AD5563097}"/>
              </a:ext>
            </a:extLst>
          </p:cNvPr>
          <p:cNvSpPr>
            <a:spLocks noGrp="1"/>
          </p:cNvSpPr>
          <p:nvPr>
            <p:ph idx="1"/>
          </p:nvPr>
        </p:nvSpPr>
        <p:spPr/>
        <p:txBody>
          <a:bodyPr/>
          <a:lstStyle/>
          <a:p>
            <a:r>
              <a:rPr lang="de-DE"/>
              <a:t>Anpassung des Inhalts der Webinar E-Mail-Nachricht durch Organisatoren (Premium)</a:t>
            </a:r>
          </a:p>
          <a:p>
            <a:r>
              <a:rPr lang="de-DE" dirty="0"/>
              <a:t>Anpassung der Versandzeit einer Erinnerungs-E-Mail (Premium)</a:t>
            </a:r>
          </a:p>
          <a:p>
            <a:r>
              <a:rPr lang="de-DE" dirty="0"/>
              <a:t>Möglichkeit der Anpassung wird durch Teams Richtlinien kontrolliert</a:t>
            </a:r>
          </a:p>
        </p:txBody>
      </p:sp>
    </p:spTree>
    <p:extLst>
      <p:ext uri="{BB962C8B-B14F-4D97-AF65-F5344CB8AC3E}">
        <p14:creationId xmlns:p14="http://schemas.microsoft.com/office/powerpoint/2010/main" val="281265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20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dirty="0"/>
              <a:t>New Lobby Policy for Webinar</a:t>
            </a:r>
          </a:p>
          <a:p>
            <a:r>
              <a:rPr lang="en-US" dirty="0"/>
              <a:t>Webinar Email feature updates - customize content and time to send reminders</a:t>
            </a:r>
          </a:p>
          <a:p>
            <a:r>
              <a:rPr lang="en-US" dirty="0"/>
              <a:t>Breakout Rooms participant shuffle</a:t>
            </a:r>
          </a:p>
          <a:p>
            <a:r>
              <a:rPr lang="en-US" dirty="0"/>
              <a:t>Install apps based on user activity with Auto install approved apps (AAA)</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89571" y="3238320"/>
            <a:ext cx="10515600" cy="456401"/>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11307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55D3F8-88B8-2602-E3EF-C287C90ED613}"/>
              </a:ext>
            </a:extLst>
          </p:cNvPr>
          <p:cNvSpPr>
            <a:spLocks noGrp="1"/>
          </p:cNvSpPr>
          <p:nvPr>
            <p:ph type="title"/>
          </p:nvPr>
        </p:nvSpPr>
        <p:spPr/>
        <p:txBody>
          <a:bodyPr/>
          <a:lstStyle/>
          <a:p>
            <a:r>
              <a:rPr lang="de-DE" err="1"/>
              <a:t>Breakout</a:t>
            </a:r>
            <a:r>
              <a:rPr lang="de-DE"/>
              <a:t> Rooms </a:t>
            </a:r>
            <a:r>
              <a:rPr lang="de-DE" err="1"/>
              <a:t>participant</a:t>
            </a:r>
            <a:r>
              <a:rPr lang="de-DE"/>
              <a:t> </a:t>
            </a:r>
            <a:r>
              <a:rPr lang="de-DE" err="1"/>
              <a:t>shuffle</a:t>
            </a:r>
            <a:endParaRPr lang="de-DE"/>
          </a:p>
        </p:txBody>
      </p:sp>
      <p:pic>
        <p:nvPicPr>
          <p:cNvPr id="11266" name="Picture 2">
            <a:extLst>
              <a:ext uri="{FF2B5EF4-FFF2-40B4-BE49-F238E27FC236}">
                <a16:creationId xmlns:a16="http://schemas.microsoft.com/office/drawing/2014/main" id="{97E829A2-DBC1-9944-746A-6FBEE69B5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776" y="1351733"/>
            <a:ext cx="4688448" cy="48339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69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 für Admins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617200" cy="5032375"/>
          </a:xfrm>
        </p:spPr>
        <p:txBody>
          <a:bodyPr>
            <a:normAutofit/>
          </a:bodyPr>
          <a:lstStyle/>
          <a:p>
            <a:r>
              <a:rPr lang="en-US"/>
              <a:t>New Lobby Policy for Webinar</a:t>
            </a:r>
          </a:p>
          <a:p>
            <a:r>
              <a:rPr lang="en-US"/>
              <a:t>Webinar Email feature updates - customize content and time to send reminders</a:t>
            </a:r>
          </a:p>
          <a:p>
            <a:r>
              <a:rPr lang="en-US"/>
              <a:t>Breakout Rooms participant shuffle</a:t>
            </a:r>
          </a:p>
          <a:p>
            <a:r>
              <a:rPr lang="en-US"/>
              <a:t>Install apps based on user activity with Auto install approved apps (AAA)</a:t>
            </a:r>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89571" y="3760589"/>
            <a:ext cx="10515600" cy="86736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46951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8403FD-0877-7D1E-EDE8-8B812B526F3B}"/>
              </a:ext>
            </a:extLst>
          </p:cNvPr>
          <p:cNvSpPr>
            <a:spLocks noGrp="1"/>
          </p:cNvSpPr>
          <p:nvPr>
            <p:ph type="title"/>
          </p:nvPr>
        </p:nvSpPr>
        <p:spPr/>
        <p:txBody>
          <a:bodyPr/>
          <a:lstStyle/>
          <a:p>
            <a:r>
              <a:rPr lang="en-US"/>
              <a:t>Install apps based on user activity with Auto install approved apps (AAA)</a:t>
            </a:r>
            <a:endParaRPr lang="de-DE"/>
          </a:p>
        </p:txBody>
      </p:sp>
      <p:pic>
        <p:nvPicPr>
          <p:cNvPr id="12290" name="Picture 2">
            <a:extLst>
              <a:ext uri="{FF2B5EF4-FFF2-40B4-BE49-F238E27FC236}">
                <a16:creationId xmlns:a16="http://schemas.microsoft.com/office/drawing/2014/main" id="{FFC8777F-CE4D-E993-88D3-87973CE9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057" y="1920555"/>
            <a:ext cx="7771886" cy="45723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2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8403FD-0877-7D1E-EDE8-8B812B526F3B}"/>
              </a:ext>
            </a:extLst>
          </p:cNvPr>
          <p:cNvSpPr>
            <a:spLocks noGrp="1"/>
          </p:cNvSpPr>
          <p:nvPr>
            <p:ph type="title"/>
          </p:nvPr>
        </p:nvSpPr>
        <p:spPr/>
        <p:txBody>
          <a:bodyPr/>
          <a:lstStyle/>
          <a:p>
            <a:r>
              <a:rPr lang="en-US"/>
              <a:t>Install apps based on user activity with Auto install approved apps (AAA)</a:t>
            </a:r>
            <a:endParaRPr lang="de-DE"/>
          </a:p>
        </p:txBody>
      </p:sp>
      <p:pic>
        <p:nvPicPr>
          <p:cNvPr id="12290" name="Picture 2">
            <a:extLst>
              <a:ext uri="{FF2B5EF4-FFF2-40B4-BE49-F238E27FC236}">
                <a16:creationId xmlns:a16="http://schemas.microsoft.com/office/drawing/2014/main" id="{FFC8777F-CE4D-E993-88D3-87973CE9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210057" y="2007348"/>
            <a:ext cx="7771886" cy="43987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9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8403FD-0877-7D1E-EDE8-8B812B526F3B}"/>
              </a:ext>
            </a:extLst>
          </p:cNvPr>
          <p:cNvSpPr>
            <a:spLocks noGrp="1"/>
          </p:cNvSpPr>
          <p:nvPr>
            <p:ph type="title"/>
          </p:nvPr>
        </p:nvSpPr>
        <p:spPr/>
        <p:txBody>
          <a:bodyPr/>
          <a:lstStyle/>
          <a:p>
            <a:r>
              <a:rPr lang="en-US"/>
              <a:t>Install apps based on user activity with Auto install approved apps (AAA)</a:t>
            </a:r>
            <a:endParaRPr lang="de-DE"/>
          </a:p>
        </p:txBody>
      </p:sp>
      <p:pic>
        <p:nvPicPr>
          <p:cNvPr id="12290" name="Picture 2">
            <a:extLst>
              <a:ext uri="{FF2B5EF4-FFF2-40B4-BE49-F238E27FC236}">
                <a16:creationId xmlns:a16="http://schemas.microsoft.com/office/drawing/2014/main" id="{FFC8777F-CE4D-E993-88D3-87973CE9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654171" y="2007348"/>
            <a:ext cx="6883657" cy="43987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A1FE1530-011C-A2B2-D39F-4B3D9703E49A}"/>
              </a:ext>
            </a:extLst>
          </p:cNvPr>
          <p:cNvPicPr>
            <a:picLocks noChangeAspect="1"/>
          </p:cNvPicPr>
          <p:nvPr/>
        </p:nvPicPr>
        <p:blipFill>
          <a:blip r:embed="rId4"/>
          <a:stretch>
            <a:fillRect/>
          </a:stretch>
        </p:blipFill>
        <p:spPr>
          <a:xfrm>
            <a:off x="9738018" y="1558803"/>
            <a:ext cx="2311519" cy="4756394"/>
          </a:xfrm>
          <a:prstGeom prst="rect">
            <a:avLst/>
          </a:prstGeom>
          <a:ln>
            <a:noFill/>
          </a:ln>
          <a:effectLst>
            <a:outerShdw blurRad="190500" algn="tl" rotWithShape="0">
              <a:srgbClr val="000000">
                <a:alpha val="70000"/>
              </a:srgbClr>
            </a:outerShdw>
          </a:effectLst>
        </p:spPr>
      </p:pic>
      <p:sp>
        <p:nvSpPr>
          <p:cNvPr id="5" name="Pfeil: nach links 4">
            <a:extLst>
              <a:ext uri="{FF2B5EF4-FFF2-40B4-BE49-F238E27FC236}">
                <a16:creationId xmlns:a16="http://schemas.microsoft.com/office/drawing/2014/main" id="{8521FE37-7C16-9553-EB5C-697BBEEE83FC}"/>
              </a:ext>
            </a:extLst>
          </p:cNvPr>
          <p:cNvSpPr/>
          <p:nvPr/>
        </p:nvSpPr>
        <p:spPr>
          <a:xfrm>
            <a:off x="11557167" y="3642733"/>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4813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8403FD-0877-7D1E-EDE8-8B812B526F3B}"/>
              </a:ext>
            </a:extLst>
          </p:cNvPr>
          <p:cNvSpPr>
            <a:spLocks noGrp="1"/>
          </p:cNvSpPr>
          <p:nvPr>
            <p:ph type="title"/>
          </p:nvPr>
        </p:nvSpPr>
        <p:spPr/>
        <p:txBody>
          <a:bodyPr/>
          <a:lstStyle/>
          <a:p>
            <a:r>
              <a:rPr lang="en-US"/>
              <a:t>Install apps based on user activity with Auto install approved apps (AAA)</a:t>
            </a:r>
            <a:endParaRPr lang="de-DE"/>
          </a:p>
        </p:txBody>
      </p:sp>
      <p:pic>
        <p:nvPicPr>
          <p:cNvPr id="12290" name="Picture 2">
            <a:extLst>
              <a:ext uri="{FF2B5EF4-FFF2-40B4-BE49-F238E27FC236}">
                <a16:creationId xmlns:a16="http://schemas.microsoft.com/office/drawing/2014/main" id="{FFC8777F-CE4D-E993-88D3-87973CE9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59282" y="2007348"/>
            <a:ext cx="5873434" cy="43987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40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61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a:t>Teams Premium – Was, Wie, Warum?</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en-US"/>
              <a:t>Christian Olschewski / Thomas Stensitzki  </a:t>
            </a:r>
            <a:endParaRPr lang="de-DE" i="1"/>
          </a:p>
        </p:txBody>
      </p:sp>
      <p:pic>
        <p:nvPicPr>
          <p:cNvPr id="2" name="Grafik 1" descr="Ein Bild, das Symbol, Logo, Grafiken, Screenshot enthält.&#10;&#10;Automatisch generierte Beschreibung">
            <a:extLst>
              <a:ext uri="{FF2B5EF4-FFF2-40B4-BE49-F238E27FC236}">
                <a16:creationId xmlns:a16="http://schemas.microsoft.com/office/drawing/2014/main" id="{8ABE994D-B550-9FCC-E7C1-ECE0C1DCC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89" y="0"/>
            <a:ext cx="2438400" cy="2438400"/>
          </a:xfrm>
          <a:prstGeom prst="rect">
            <a:avLst/>
          </a:prstGeom>
        </p:spPr>
      </p:pic>
    </p:spTree>
    <p:extLst>
      <p:ext uri="{BB962C8B-B14F-4D97-AF65-F5344CB8AC3E}">
        <p14:creationId xmlns:p14="http://schemas.microsoft.com/office/powerpoint/2010/main" val="421233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B57E8B7-21F9-9C4A-F688-BE94D27A5606}"/>
              </a:ext>
            </a:extLst>
          </p:cNvPr>
          <p:cNvSpPr>
            <a:spLocks noGrp="1"/>
          </p:cNvSpPr>
          <p:nvPr>
            <p:ph type="title"/>
          </p:nvPr>
        </p:nvSpPr>
        <p:spPr/>
        <p:txBody>
          <a:bodyPr/>
          <a:lstStyle/>
          <a:p>
            <a:r>
              <a:rPr lang="de-DE"/>
              <a:t>Was ist Teams Premium?</a:t>
            </a:r>
          </a:p>
        </p:txBody>
      </p:sp>
      <p:sp>
        <p:nvSpPr>
          <p:cNvPr id="5" name="Inhaltsplatzhalter 4">
            <a:extLst>
              <a:ext uri="{FF2B5EF4-FFF2-40B4-BE49-F238E27FC236}">
                <a16:creationId xmlns:a16="http://schemas.microsoft.com/office/drawing/2014/main" id="{625FA0D5-DCEE-2BAB-6DA2-F7B27428066F}"/>
              </a:ext>
            </a:extLst>
          </p:cNvPr>
          <p:cNvSpPr>
            <a:spLocks noGrp="1"/>
          </p:cNvSpPr>
          <p:nvPr>
            <p:ph idx="1"/>
          </p:nvPr>
        </p:nvSpPr>
        <p:spPr/>
        <p:txBody>
          <a:bodyPr/>
          <a:lstStyle/>
          <a:p>
            <a:r>
              <a:rPr lang="de-DE" dirty="0"/>
              <a:t>Teams Premium ist eine Add-On-Lizenz</a:t>
            </a:r>
          </a:p>
          <a:p>
            <a:r>
              <a:rPr lang="de-DE" dirty="0"/>
              <a:t>Die Lizenz ist seit 3. Februar 2023 verfügbar</a:t>
            </a:r>
          </a:p>
          <a:p>
            <a:r>
              <a:rPr lang="de-DE" dirty="0"/>
              <a:t>Freie Premium-Preview Funktionen sind inzwischen abgeschaltet und stehen nur noch mit Lizenz zur Verfügung</a:t>
            </a:r>
          </a:p>
        </p:txBody>
      </p:sp>
    </p:spTree>
    <p:extLst>
      <p:ext uri="{BB962C8B-B14F-4D97-AF65-F5344CB8AC3E}">
        <p14:creationId xmlns:p14="http://schemas.microsoft.com/office/powerpoint/2010/main" val="390866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normAutofit/>
          </a:bodyPr>
          <a:lstStyle/>
          <a:p>
            <a:r>
              <a:rPr lang="de-DE"/>
              <a:t>Neues in Microsoft Teams</a:t>
            </a:r>
            <a:br>
              <a:rPr lang="de-DE"/>
            </a:br>
            <a:r>
              <a:rPr lang="de-DE"/>
              <a:t>Ankündigungen &amp; Rollouts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r>
              <a:rPr lang="de-DE"/>
              <a:t>Meetup #24 </a:t>
            </a:r>
            <a:br>
              <a:rPr lang="de-DE"/>
            </a:br>
            <a:br>
              <a:rPr lang="de-DE"/>
            </a:br>
            <a:r>
              <a:rPr lang="de-DE"/>
              <a:t>Thomas Stensitzki</a:t>
            </a:r>
          </a:p>
        </p:txBody>
      </p:sp>
      <p:sp>
        <p:nvSpPr>
          <p:cNvPr id="2" name="Textfeld 1">
            <a:extLst>
              <a:ext uri="{FF2B5EF4-FFF2-40B4-BE49-F238E27FC236}">
                <a16:creationId xmlns:a16="http://schemas.microsoft.com/office/drawing/2014/main" id="{A0204B4B-AC00-4A91-B83C-FDA5915CC9E5}"/>
              </a:ext>
            </a:extLst>
          </p:cNvPr>
          <p:cNvSpPr txBox="1"/>
          <p:nvPr/>
        </p:nvSpPr>
        <p:spPr>
          <a:xfrm rot="20570296">
            <a:off x="6143557" y="3927744"/>
            <a:ext cx="5135671" cy="1323439"/>
          </a:xfrm>
          <a:prstGeom prst="rect">
            <a:avLst/>
          </a:prstGeom>
          <a:noFill/>
        </p:spPr>
        <p:txBody>
          <a:bodyPr wrap="square" rtlCol="0">
            <a:spAutoFit/>
          </a:bodyPr>
          <a:lstStyle/>
          <a:p>
            <a:pPr algn="ctr"/>
            <a:r>
              <a:rPr lang="en-US" sz="8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Updates</a:t>
            </a:r>
          </a:p>
        </p:txBody>
      </p:sp>
      <p:pic>
        <p:nvPicPr>
          <p:cNvPr id="3" name="Grafik 2" descr="Ein Bild, das Symbol, Logo, Grafiken, Screenshot enthält.&#10;&#10;Automatisch generierte Beschreibung">
            <a:extLst>
              <a:ext uri="{FF2B5EF4-FFF2-40B4-BE49-F238E27FC236}">
                <a16:creationId xmlns:a16="http://schemas.microsoft.com/office/drawing/2014/main" id="{9CE283F6-AC42-BB12-8269-56DA34520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89" y="0"/>
            <a:ext cx="2438400" cy="2438400"/>
          </a:xfrm>
          <a:prstGeom prst="rect">
            <a:avLst/>
          </a:prstGeom>
        </p:spPr>
      </p:pic>
    </p:spTree>
    <p:extLst>
      <p:ext uri="{BB962C8B-B14F-4D97-AF65-F5344CB8AC3E}">
        <p14:creationId xmlns:p14="http://schemas.microsoft.com/office/powerpoint/2010/main" val="400767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B57E8B7-21F9-9C4A-F688-BE94D27A5606}"/>
              </a:ext>
            </a:extLst>
          </p:cNvPr>
          <p:cNvSpPr>
            <a:spLocks noGrp="1"/>
          </p:cNvSpPr>
          <p:nvPr>
            <p:ph type="title"/>
          </p:nvPr>
        </p:nvSpPr>
        <p:spPr/>
        <p:txBody>
          <a:bodyPr/>
          <a:lstStyle/>
          <a:p>
            <a:r>
              <a:rPr lang="de-DE"/>
              <a:t>Was bietet Teams Premium?</a:t>
            </a:r>
          </a:p>
        </p:txBody>
      </p:sp>
      <p:sp>
        <p:nvSpPr>
          <p:cNvPr id="5" name="Inhaltsplatzhalter 4">
            <a:extLst>
              <a:ext uri="{FF2B5EF4-FFF2-40B4-BE49-F238E27FC236}">
                <a16:creationId xmlns:a16="http://schemas.microsoft.com/office/drawing/2014/main" id="{625FA0D5-DCEE-2BAB-6DA2-F7B27428066F}"/>
              </a:ext>
            </a:extLst>
          </p:cNvPr>
          <p:cNvSpPr>
            <a:spLocks noGrp="1"/>
          </p:cNvSpPr>
          <p:nvPr>
            <p:ph idx="1"/>
          </p:nvPr>
        </p:nvSpPr>
        <p:spPr/>
        <p:txBody>
          <a:bodyPr/>
          <a:lstStyle/>
          <a:p>
            <a:r>
              <a:rPr lang="de-DE" dirty="0"/>
              <a:t>Corporate Identity-Anpassungen für Besprechungen</a:t>
            </a:r>
          </a:p>
          <a:p>
            <a:pPr lvl="1"/>
            <a:r>
              <a:rPr lang="de-DE" dirty="0"/>
              <a:t>Meeting Lobby (Hintergrundgrafik und Farbe der Schaltflächen)</a:t>
            </a:r>
          </a:p>
          <a:p>
            <a:pPr lvl="1"/>
            <a:r>
              <a:rPr lang="de-DE" dirty="0"/>
              <a:t>Hintergrundbilder für Besprechungen</a:t>
            </a:r>
          </a:p>
          <a:p>
            <a:pPr lvl="1"/>
            <a:r>
              <a:rPr lang="de-DE" dirty="0"/>
              <a:t>Individuelle Szenen für den Zusammenmodus </a:t>
            </a:r>
          </a:p>
          <a:p>
            <a:r>
              <a:rPr lang="de-DE" dirty="0"/>
              <a:t>Besprechungsvorlagen</a:t>
            </a:r>
          </a:p>
          <a:p>
            <a:pPr lvl="1"/>
            <a:r>
              <a:rPr lang="de-DE" dirty="0"/>
              <a:t>Vordefinierte Vorlage Virtueller Termin</a:t>
            </a:r>
          </a:p>
          <a:p>
            <a:pPr lvl="1"/>
            <a:r>
              <a:rPr lang="de-DE" dirty="0"/>
              <a:t>Erstellung von Besprechungsvorlagen mit vordefinierten Einstellungen</a:t>
            </a:r>
          </a:p>
          <a:p>
            <a:r>
              <a:rPr lang="de-DE" dirty="0"/>
              <a:t>Vorbereitungsraum für Referenten</a:t>
            </a:r>
          </a:p>
          <a:p>
            <a:pPr lvl="1"/>
            <a:r>
              <a:rPr lang="de-DE" dirty="0"/>
              <a:t>Von Teilnehmenden unabhängiger Besprechungsraum (Green Room)</a:t>
            </a:r>
          </a:p>
          <a:p>
            <a:r>
              <a:rPr lang="de-DE" dirty="0"/>
              <a:t>Namensausblendung von Teilnehmenden im Webinar</a:t>
            </a:r>
          </a:p>
        </p:txBody>
      </p:sp>
    </p:spTree>
    <p:extLst>
      <p:ext uri="{BB962C8B-B14F-4D97-AF65-F5344CB8AC3E}">
        <p14:creationId xmlns:p14="http://schemas.microsoft.com/office/powerpoint/2010/main" val="9235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B57E8B7-21F9-9C4A-F688-BE94D27A5606}"/>
              </a:ext>
            </a:extLst>
          </p:cNvPr>
          <p:cNvSpPr>
            <a:spLocks noGrp="1"/>
          </p:cNvSpPr>
          <p:nvPr>
            <p:ph type="title"/>
          </p:nvPr>
        </p:nvSpPr>
        <p:spPr/>
        <p:txBody>
          <a:bodyPr/>
          <a:lstStyle/>
          <a:p>
            <a:r>
              <a:rPr lang="de-DE"/>
              <a:t>Was bietet Teams Premium?</a:t>
            </a:r>
          </a:p>
        </p:txBody>
      </p:sp>
      <p:sp>
        <p:nvSpPr>
          <p:cNvPr id="5" name="Inhaltsplatzhalter 4">
            <a:extLst>
              <a:ext uri="{FF2B5EF4-FFF2-40B4-BE49-F238E27FC236}">
                <a16:creationId xmlns:a16="http://schemas.microsoft.com/office/drawing/2014/main" id="{625FA0D5-DCEE-2BAB-6DA2-F7B27428066F}"/>
              </a:ext>
            </a:extLst>
          </p:cNvPr>
          <p:cNvSpPr>
            <a:spLocks noGrp="1"/>
          </p:cNvSpPr>
          <p:nvPr>
            <p:ph idx="1"/>
          </p:nvPr>
        </p:nvSpPr>
        <p:spPr/>
        <p:txBody>
          <a:bodyPr/>
          <a:lstStyle/>
          <a:p>
            <a:r>
              <a:rPr lang="de-DE" dirty="0"/>
              <a:t>Virtuelle Termine</a:t>
            </a:r>
          </a:p>
          <a:p>
            <a:pPr lvl="1"/>
            <a:r>
              <a:rPr lang="de-DE" dirty="0"/>
              <a:t>SMS-Erinnerungen</a:t>
            </a:r>
          </a:p>
          <a:p>
            <a:pPr lvl="1"/>
            <a:r>
              <a:rPr lang="de-DE" dirty="0"/>
              <a:t>Termin-Warteschlangen mit Corporate Design</a:t>
            </a:r>
          </a:p>
          <a:p>
            <a:pPr lvl="1"/>
            <a:r>
              <a:rPr lang="de-DE" dirty="0"/>
              <a:t>Berichte zu Nutzungstrend und Verlauf virtueller Termine</a:t>
            </a:r>
          </a:p>
          <a:p>
            <a:r>
              <a:rPr lang="de-DE" dirty="0"/>
              <a:t>Erweiterter Besprechungsschutz</a:t>
            </a:r>
          </a:p>
          <a:p>
            <a:pPr lvl="1"/>
            <a:r>
              <a:rPr lang="de-DE" dirty="0"/>
              <a:t>Wasserzeichen für Video und geteilte Inhalte</a:t>
            </a:r>
          </a:p>
          <a:p>
            <a:pPr lvl="1"/>
            <a:r>
              <a:rPr lang="de-DE" dirty="0"/>
              <a:t>E-Mail-Adresse der zuschauenden (teilnehmenden) Person dient als Wasserzeichen</a:t>
            </a:r>
          </a:p>
          <a:p>
            <a:r>
              <a:rPr lang="de-DE" dirty="0"/>
              <a:t>KI-unterstützte Besprechungen</a:t>
            </a:r>
          </a:p>
          <a:p>
            <a:pPr lvl="1"/>
            <a:r>
              <a:rPr lang="de-DE" dirty="0"/>
              <a:t>Automatische Erkennung von möglichen Aufgaben</a:t>
            </a:r>
          </a:p>
          <a:p>
            <a:pPr lvl="1"/>
            <a:r>
              <a:rPr lang="de-DE" dirty="0"/>
              <a:t>Liveübersetzung von Untertiteln </a:t>
            </a:r>
          </a:p>
          <a:p>
            <a:endParaRPr lang="de-DE" dirty="0"/>
          </a:p>
          <a:p>
            <a:pPr marL="457200" lvl="1" indent="0">
              <a:buNone/>
            </a:pPr>
            <a:endParaRPr lang="de-DE" dirty="0"/>
          </a:p>
        </p:txBody>
      </p:sp>
    </p:spTree>
    <p:extLst>
      <p:ext uri="{BB962C8B-B14F-4D97-AF65-F5344CB8AC3E}">
        <p14:creationId xmlns:p14="http://schemas.microsoft.com/office/powerpoint/2010/main" val="204761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3B72FB-CB54-134D-1ABF-BCBFE774C15F}"/>
              </a:ext>
            </a:extLst>
          </p:cNvPr>
          <p:cNvSpPr>
            <a:spLocks noGrp="1"/>
          </p:cNvSpPr>
          <p:nvPr>
            <p:ph type="title"/>
          </p:nvPr>
        </p:nvSpPr>
        <p:spPr/>
        <p:txBody>
          <a:bodyPr/>
          <a:lstStyle/>
          <a:p>
            <a:r>
              <a:rPr lang="de-DE"/>
              <a:t>Meeting Lobby </a:t>
            </a:r>
          </a:p>
        </p:txBody>
      </p:sp>
      <p:pic>
        <p:nvPicPr>
          <p:cNvPr id="5" name="Grafik 4">
            <a:extLst>
              <a:ext uri="{FF2B5EF4-FFF2-40B4-BE49-F238E27FC236}">
                <a16:creationId xmlns:a16="http://schemas.microsoft.com/office/drawing/2014/main" id="{59007772-8755-0B09-0B61-A2C5D858E370}"/>
              </a:ext>
            </a:extLst>
          </p:cNvPr>
          <p:cNvPicPr>
            <a:picLocks noChangeAspect="1"/>
          </p:cNvPicPr>
          <p:nvPr/>
        </p:nvPicPr>
        <p:blipFill>
          <a:blip r:embed="rId2"/>
          <a:stretch>
            <a:fillRect/>
          </a:stretch>
        </p:blipFill>
        <p:spPr>
          <a:xfrm>
            <a:off x="2596548" y="1833458"/>
            <a:ext cx="6998904" cy="43687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0247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3B72FB-CB54-134D-1ABF-BCBFE774C15F}"/>
              </a:ext>
            </a:extLst>
          </p:cNvPr>
          <p:cNvSpPr>
            <a:spLocks noGrp="1"/>
          </p:cNvSpPr>
          <p:nvPr>
            <p:ph type="title"/>
          </p:nvPr>
        </p:nvSpPr>
        <p:spPr/>
        <p:txBody>
          <a:bodyPr/>
          <a:lstStyle/>
          <a:p>
            <a:r>
              <a:rPr lang="de-DE"/>
              <a:t>Meeting Lobby </a:t>
            </a:r>
          </a:p>
        </p:txBody>
      </p:sp>
      <p:pic>
        <p:nvPicPr>
          <p:cNvPr id="5" name="Grafik 4">
            <a:extLst>
              <a:ext uri="{FF2B5EF4-FFF2-40B4-BE49-F238E27FC236}">
                <a16:creationId xmlns:a16="http://schemas.microsoft.com/office/drawing/2014/main" id="{59007772-8755-0B09-0B61-A2C5D858E3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00993" y="1833458"/>
            <a:ext cx="6990013" cy="43687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0207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3B72FB-CB54-134D-1ABF-BCBFE774C15F}"/>
              </a:ext>
            </a:extLst>
          </p:cNvPr>
          <p:cNvSpPr>
            <a:spLocks noGrp="1"/>
          </p:cNvSpPr>
          <p:nvPr>
            <p:ph type="title"/>
          </p:nvPr>
        </p:nvSpPr>
        <p:spPr/>
        <p:txBody>
          <a:bodyPr/>
          <a:lstStyle/>
          <a:p>
            <a:r>
              <a:rPr lang="de-DE" dirty="0"/>
              <a:t>Besprechungsvorlagen</a:t>
            </a:r>
          </a:p>
        </p:txBody>
      </p:sp>
      <p:pic>
        <p:nvPicPr>
          <p:cNvPr id="7" name="Grafik 6">
            <a:extLst>
              <a:ext uri="{FF2B5EF4-FFF2-40B4-BE49-F238E27FC236}">
                <a16:creationId xmlns:a16="http://schemas.microsoft.com/office/drawing/2014/main" id="{553BAC5F-649A-BB54-81D4-FBA475E14471}"/>
              </a:ext>
            </a:extLst>
          </p:cNvPr>
          <p:cNvPicPr>
            <a:picLocks noChangeAspect="1"/>
          </p:cNvPicPr>
          <p:nvPr/>
        </p:nvPicPr>
        <p:blipFill>
          <a:blip r:embed="rId2"/>
          <a:stretch>
            <a:fillRect/>
          </a:stretch>
        </p:blipFill>
        <p:spPr>
          <a:xfrm>
            <a:off x="951732" y="1513115"/>
            <a:ext cx="10288536" cy="4594752"/>
          </a:xfrm>
          <a:prstGeom prst="rect">
            <a:avLst/>
          </a:prstGeom>
          <a:ln>
            <a:noFill/>
          </a:ln>
          <a:effectLst>
            <a:outerShdw blurRad="190500" algn="tl" rotWithShape="0">
              <a:srgbClr val="000000">
                <a:alpha val="70000"/>
              </a:srgbClr>
            </a:outerShdw>
          </a:effectLst>
        </p:spPr>
      </p:pic>
      <p:sp>
        <p:nvSpPr>
          <p:cNvPr id="3" name="Pfeil: nach links 2">
            <a:extLst>
              <a:ext uri="{FF2B5EF4-FFF2-40B4-BE49-F238E27FC236}">
                <a16:creationId xmlns:a16="http://schemas.microsoft.com/office/drawing/2014/main" id="{25559C36-B7D6-A286-B2B5-CAD6A08041FD}"/>
              </a:ext>
            </a:extLst>
          </p:cNvPr>
          <p:cNvSpPr/>
          <p:nvPr/>
        </p:nvSpPr>
        <p:spPr>
          <a:xfrm>
            <a:off x="8470319" y="5541967"/>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5006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3B72FB-CB54-134D-1ABF-BCBFE774C15F}"/>
              </a:ext>
            </a:extLst>
          </p:cNvPr>
          <p:cNvSpPr>
            <a:spLocks noGrp="1"/>
          </p:cNvSpPr>
          <p:nvPr>
            <p:ph type="title"/>
          </p:nvPr>
        </p:nvSpPr>
        <p:spPr/>
        <p:txBody>
          <a:bodyPr/>
          <a:lstStyle/>
          <a:p>
            <a:r>
              <a:rPr lang="de-DE"/>
              <a:t>Besprechungsvorlagen</a:t>
            </a:r>
          </a:p>
        </p:txBody>
      </p:sp>
      <p:pic>
        <p:nvPicPr>
          <p:cNvPr id="7" name="Grafik 6">
            <a:extLst>
              <a:ext uri="{FF2B5EF4-FFF2-40B4-BE49-F238E27FC236}">
                <a16:creationId xmlns:a16="http://schemas.microsoft.com/office/drawing/2014/main" id="{553BAC5F-649A-BB54-81D4-FBA475E14471}"/>
              </a:ext>
            </a:extLst>
          </p:cNvPr>
          <p:cNvPicPr>
            <a:picLocks noChangeAspect="1"/>
          </p:cNvPicPr>
          <p:nvPr/>
        </p:nvPicPr>
        <p:blipFill>
          <a:blip r:embed="rId2"/>
          <a:stretch>
            <a:fillRect/>
          </a:stretch>
        </p:blipFill>
        <p:spPr>
          <a:xfrm>
            <a:off x="951732" y="1513115"/>
            <a:ext cx="10288536" cy="4594752"/>
          </a:xfrm>
          <a:prstGeom prst="rect">
            <a:avLst/>
          </a:prstGeom>
          <a:ln>
            <a:noFill/>
          </a:ln>
          <a:effectLst>
            <a:outerShdw blurRad="190500" algn="tl" rotWithShape="0">
              <a:srgbClr val="000000">
                <a:alpha val="70000"/>
              </a:srgbClr>
            </a:outerShdw>
          </a:effectLst>
        </p:spPr>
      </p:pic>
      <p:pic>
        <p:nvPicPr>
          <p:cNvPr id="3" name="Grafik 2">
            <a:extLst>
              <a:ext uri="{FF2B5EF4-FFF2-40B4-BE49-F238E27FC236}">
                <a16:creationId xmlns:a16="http://schemas.microsoft.com/office/drawing/2014/main" id="{81874EEF-EFDE-0FC8-6A52-AA7BDF521F73}"/>
              </a:ext>
            </a:extLst>
          </p:cNvPr>
          <p:cNvPicPr>
            <a:picLocks noChangeAspect="1"/>
          </p:cNvPicPr>
          <p:nvPr/>
        </p:nvPicPr>
        <p:blipFill>
          <a:blip r:embed="rId3"/>
          <a:stretch>
            <a:fillRect/>
          </a:stretch>
        </p:blipFill>
        <p:spPr>
          <a:xfrm>
            <a:off x="6933362" y="845533"/>
            <a:ext cx="4568788" cy="1690310"/>
          </a:xfrm>
          <a:prstGeom prst="rect">
            <a:avLst/>
          </a:prstGeom>
          <a:ln>
            <a:noFill/>
          </a:ln>
          <a:effectLst>
            <a:outerShdw blurRad="190500" algn="tl" rotWithShape="0">
              <a:srgbClr val="000000">
                <a:alpha val="70000"/>
              </a:srgbClr>
            </a:outerShdw>
          </a:effectLst>
        </p:spPr>
      </p:pic>
      <p:pic>
        <p:nvPicPr>
          <p:cNvPr id="5" name="Grafik 4">
            <a:extLst>
              <a:ext uri="{FF2B5EF4-FFF2-40B4-BE49-F238E27FC236}">
                <a16:creationId xmlns:a16="http://schemas.microsoft.com/office/drawing/2014/main" id="{13A9BA71-8A61-6A65-BC74-6152C078D11E}"/>
              </a:ext>
            </a:extLst>
          </p:cNvPr>
          <p:cNvPicPr>
            <a:picLocks noChangeAspect="1"/>
          </p:cNvPicPr>
          <p:nvPr/>
        </p:nvPicPr>
        <p:blipFill>
          <a:blip r:embed="rId4"/>
          <a:stretch>
            <a:fillRect/>
          </a:stretch>
        </p:blipFill>
        <p:spPr>
          <a:xfrm>
            <a:off x="5842139" y="2608956"/>
            <a:ext cx="6152381" cy="1735488"/>
          </a:xfrm>
          <a:prstGeom prst="rect">
            <a:avLst/>
          </a:prstGeom>
          <a:ln>
            <a:noFill/>
          </a:ln>
          <a:effectLst>
            <a:outerShdw blurRad="190500" algn="tl" rotWithShape="0">
              <a:srgbClr val="000000">
                <a:alpha val="70000"/>
              </a:srgbClr>
            </a:outerShdw>
          </a:effectLst>
        </p:spPr>
      </p:pic>
      <p:sp>
        <p:nvSpPr>
          <p:cNvPr id="6" name="Pfeil: nach links 5">
            <a:extLst>
              <a:ext uri="{FF2B5EF4-FFF2-40B4-BE49-F238E27FC236}">
                <a16:creationId xmlns:a16="http://schemas.microsoft.com/office/drawing/2014/main" id="{13A3C0CF-8A50-E43F-A1A2-D7B5CA420DDA}"/>
              </a:ext>
            </a:extLst>
          </p:cNvPr>
          <p:cNvSpPr/>
          <p:nvPr/>
        </p:nvSpPr>
        <p:spPr>
          <a:xfrm>
            <a:off x="11125025" y="2094526"/>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
        <p:nvSpPr>
          <p:cNvPr id="8" name="Pfeil: nach links 7">
            <a:extLst>
              <a:ext uri="{FF2B5EF4-FFF2-40B4-BE49-F238E27FC236}">
                <a16:creationId xmlns:a16="http://schemas.microsoft.com/office/drawing/2014/main" id="{B9541FF4-1E1F-33CC-18CC-1FB0E018F7D2}"/>
              </a:ext>
            </a:extLst>
          </p:cNvPr>
          <p:cNvSpPr/>
          <p:nvPr/>
        </p:nvSpPr>
        <p:spPr>
          <a:xfrm>
            <a:off x="10140286" y="3718638"/>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8231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3B72FB-CB54-134D-1ABF-BCBFE774C15F}"/>
              </a:ext>
            </a:extLst>
          </p:cNvPr>
          <p:cNvSpPr>
            <a:spLocks noGrp="1"/>
          </p:cNvSpPr>
          <p:nvPr>
            <p:ph type="title"/>
          </p:nvPr>
        </p:nvSpPr>
        <p:spPr/>
        <p:txBody>
          <a:bodyPr/>
          <a:lstStyle/>
          <a:p>
            <a:r>
              <a:rPr lang="de-DE"/>
              <a:t>Besprechungsvorlagen</a:t>
            </a:r>
          </a:p>
        </p:txBody>
      </p:sp>
      <p:pic>
        <p:nvPicPr>
          <p:cNvPr id="7" name="Grafik 6">
            <a:extLst>
              <a:ext uri="{FF2B5EF4-FFF2-40B4-BE49-F238E27FC236}">
                <a16:creationId xmlns:a16="http://schemas.microsoft.com/office/drawing/2014/main" id="{553BAC5F-649A-BB54-81D4-FBA475E14471}"/>
              </a:ext>
            </a:extLst>
          </p:cNvPr>
          <p:cNvPicPr>
            <a:picLocks noChangeAspect="1"/>
          </p:cNvPicPr>
          <p:nvPr/>
        </p:nvPicPr>
        <p:blipFill>
          <a:blip r:embed="rId2"/>
          <a:stretch>
            <a:fillRect/>
          </a:stretch>
        </p:blipFill>
        <p:spPr>
          <a:xfrm>
            <a:off x="951732" y="1513115"/>
            <a:ext cx="10288536" cy="4594752"/>
          </a:xfrm>
          <a:prstGeom prst="rect">
            <a:avLst/>
          </a:prstGeom>
          <a:ln>
            <a:noFill/>
          </a:ln>
          <a:effectLst>
            <a:outerShdw blurRad="190500" algn="tl" rotWithShape="0">
              <a:srgbClr val="000000">
                <a:alpha val="70000"/>
              </a:srgbClr>
            </a:outerShdw>
          </a:effectLst>
        </p:spPr>
      </p:pic>
      <p:pic>
        <p:nvPicPr>
          <p:cNvPr id="8" name="Grafik 7">
            <a:extLst>
              <a:ext uri="{FF2B5EF4-FFF2-40B4-BE49-F238E27FC236}">
                <a16:creationId xmlns:a16="http://schemas.microsoft.com/office/drawing/2014/main" id="{842933A2-0B4C-8856-EEB3-8FDA0D363F8F}"/>
              </a:ext>
            </a:extLst>
          </p:cNvPr>
          <p:cNvPicPr>
            <a:picLocks noChangeAspect="1"/>
          </p:cNvPicPr>
          <p:nvPr/>
        </p:nvPicPr>
        <p:blipFill>
          <a:blip r:embed="rId3"/>
          <a:stretch>
            <a:fillRect/>
          </a:stretch>
        </p:blipFill>
        <p:spPr>
          <a:xfrm>
            <a:off x="9166302" y="884254"/>
            <a:ext cx="1999486" cy="4195643"/>
          </a:xfrm>
          <a:prstGeom prst="rect">
            <a:avLst/>
          </a:prstGeom>
          <a:ln>
            <a:noFill/>
          </a:ln>
          <a:effectLst>
            <a:outerShdw blurRad="190500" algn="tl" rotWithShape="0">
              <a:srgbClr val="000000">
                <a:alpha val="70000"/>
              </a:srgbClr>
            </a:outerShdw>
          </a:effectLst>
        </p:spPr>
      </p:pic>
      <p:sp>
        <p:nvSpPr>
          <p:cNvPr id="9" name="Pfeil: nach links 8">
            <a:extLst>
              <a:ext uri="{FF2B5EF4-FFF2-40B4-BE49-F238E27FC236}">
                <a16:creationId xmlns:a16="http://schemas.microsoft.com/office/drawing/2014/main" id="{045AF8AB-1B01-2C2D-63C0-F7173631EFA4}"/>
              </a:ext>
            </a:extLst>
          </p:cNvPr>
          <p:cNvSpPr/>
          <p:nvPr/>
        </p:nvSpPr>
        <p:spPr>
          <a:xfrm>
            <a:off x="11078053" y="2369789"/>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
        <p:nvSpPr>
          <p:cNvPr id="10" name="Pfeil: nach links 9">
            <a:extLst>
              <a:ext uri="{FF2B5EF4-FFF2-40B4-BE49-F238E27FC236}">
                <a16:creationId xmlns:a16="http://schemas.microsoft.com/office/drawing/2014/main" id="{9BEF5ED1-CC4C-D87B-F6E5-601D116A93BD}"/>
              </a:ext>
            </a:extLst>
          </p:cNvPr>
          <p:cNvSpPr/>
          <p:nvPr/>
        </p:nvSpPr>
        <p:spPr>
          <a:xfrm>
            <a:off x="11078052" y="1434515"/>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
        <p:nvSpPr>
          <p:cNvPr id="11" name="Pfeil: nach links 10">
            <a:extLst>
              <a:ext uri="{FF2B5EF4-FFF2-40B4-BE49-F238E27FC236}">
                <a16:creationId xmlns:a16="http://schemas.microsoft.com/office/drawing/2014/main" id="{DCFDD116-19CF-5F61-3A5E-6DD568286ABD}"/>
              </a:ext>
            </a:extLst>
          </p:cNvPr>
          <p:cNvSpPr/>
          <p:nvPr/>
        </p:nvSpPr>
        <p:spPr>
          <a:xfrm>
            <a:off x="11078051" y="4320067"/>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7735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C6F90-D660-44CF-8C48-0FC5E552542C}"/>
              </a:ext>
            </a:extLst>
          </p:cNvPr>
          <p:cNvSpPr>
            <a:spLocks noGrp="1"/>
          </p:cNvSpPr>
          <p:nvPr>
            <p:ph type="title"/>
          </p:nvPr>
        </p:nvSpPr>
        <p:spPr/>
        <p:txBody>
          <a:bodyPr/>
          <a:lstStyle/>
          <a:p>
            <a:r>
              <a:rPr lang="de-DE" dirty="0"/>
              <a:t>Warteraum</a:t>
            </a:r>
          </a:p>
        </p:txBody>
      </p:sp>
      <p:pic>
        <p:nvPicPr>
          <p:cNvPr id="5" name="Grafik 4">
            <a:extLst>
              <a:ext uri="{FF2B5EF4-FFF2-40B4-BE49-F238E27FC236}">
                <a16:creationId xmlns:a16="http://schemas.microsoft.com/office/drawing/2014/main" id="{AD92326E-0926-2640-9D9E-16E1A55E92B4}"/>
              </a:ext>
            </a:extLst>
          </p:cNvPr>
          <p:cNvPicPr>
            <a:picLocks noChangeAspect="1"/>
          </p:cNvPicPr>
          <p:nvPr/>
        </p:nvPicPr>
        <p:blipFill>
          <a:blip r:embed="rId2"/>
          <a:stretch>
            <a:fillRect/>
          </a:stretch>
        </p:blipFill>
        <p:spPr>
          <a:xfrm>
            <a:off x="976952" y="1690688"/>
            <a:ext cx="10238095" cy="4066667"/>
          </a:xfrm>
          <a:prstGeom prst="rect">
            <a:avLst/>
          </a:prstGeom>
        </p:spPr>
      </p:pic>
      <p:sp>
        <p:nvSpPr>
          <p:cNvPr id="6" name="Pfeil: nach links 5">
            <a:extLst>
              <a:ext uri="{FF2B5EF4-FFF2-40B4-BE49-F238E27FC236}">
                <a16:creationId xmlns:a16="http://schemas.microsoft.com/office/drawing/2014/main" id="{3096331B-675E-ABF9-F155-9FF5C3E2A1FF}"/>
              </a:ext>
            </a:extLst>
          </p:cNvPr>
          <p:cNvSpPr/>
          <p:nvPr/>
        </p:nvSpPr>
        <p:spPr>
          <a:xfrm rot="18791349">
            <a:off x="8730761" y="1402621"/>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805700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2435B0-CDA2-673A-6C8D-5D4889CF8713}"/>
              </a:ext>
            </a:extLst>
          </p:cNvPr>
          <p:cNvSpPr>
            <a:spLocks noGrp="1"/>
          </p:cNvSpPr>
          <p:nvPr>
            <p:ph type="title"/>
          </p:nvPr>
        </p:nvSpPr>
        <p:spPr/>
        <p:txBody>
          <a:bodyPr/>
          <a:lstStyle/>
          <a:p>
            <a:r>
              <a:rPr lang="de-DE" dirty="0"/>
              <a:t>Besprechung mit Wasserzeichen</a:t>
            </a:r>
          </a:p>
        </p:txBody>
      </p:sp>
      <p:pic>
        <p:nvPicPr>
          <p:cNvPr id="5" name="Grafik 4">
            <a:extLst>
              <a:ext uri="{FF2B5EF4-FFF2-40B4-BE49-F238E27FC236}">
                <a16:creationId xmlns:a16="http://schemas.microsoft.com/office/drawing/2014/main" id="{71EF0DB3-CBB7-CF10-38F1-D56A5BA7F42D}"/>
              </a:ext>
            </a:extLst>
          </p:cNvPr>
          <p:cNvPicPr>
            <a:picLocks noChangeAspect="1"/>
          </p:cNvPicPr>
          <p:nvPr/>
        </p:nvPicPr>
        <p:blipFill>
          <a:blip r:embed="rId2"/>
          <a:stretch>
            <a:fillRect/>
          </a:stretch>
        </p:blipFill>
        <p:spPr>
          <a:xfrm>
            <a:off x="1861778" y="1385313"/>
            <a:ext cx="8468443" cy="5375359"/>
          </a:xfrm>
          <a:prstGeom prst="rect">
            <a:avLst/>
          </a:prstGeom>
        </p:spPr>
      </p:pic>
      <p:sp>
        <p:nvSpPr>
          <p:cNvPr id="7" name="Pfeil: nach links 6">
            <a:extLst>
              <a:ext uri="{FF2B5EF4-FFF2-40B4-BE49-F238E27FC236}">
                <a16:creationId xmlns:a16="http://schemas.microsoft.com/office/drawing/2014/main" id="{46285721-03E8-4963-D456-1E603B70E3DE}"/>
              </a:ext>
            </a:extLst>
          </p:cNvPr>
          <p:cNvSpPr/>
          <p:nvPr/>
        </p:nvSpPr>
        <p:spPr>
          <a:xfrm>
            <a:off x="9585440" y="6312235"/>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877586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8422859-2D8A-5BA0-AA13-599BA873DB50}"/>
              </a:ext>
            </a:extLst>
          </p:cNvPr>
          <p:cNvSpPr>
            <a:spLocks noGrp="1"/>
          </p:cNvSpPr>
          <p:nvPr>
            <p:ph type="title"/>
          </p:nvPr>
        </p:nvSpPr>
        <p:spPr/>
        <p:txBody>
          <a:bodyPr/>
          <a:lstStyle/>
          <a:p>
            <a:r>
              <a:rPr lang="de-DE"/>
              <a:t>Demo</a:t>
            </a:r>
          </a:p>
        </p:txBody>
      </p:sp>
      <p:sp>
        <p:nvSpPr>
          <p:cNvPr id="5" name="Textplatzhalter 4">
            <a:extLst>
              <a:ext uri="{FF2B5EF4-FFF2-40B4-BE49-F238E27FC236}">
                <a16:creationId xmlns:a16="http://schemas.microsoft.com/office/drawing/2014/main" id="{1E1DE4E1-A74E-A899-8E71-F5CA4B44F1A5}"/>
              </a:ext>
            </a:extLst>
          </p:cNvPr>
          <p:cNvSpPr>
            <a:spLocks noGrp="1"/>
          </p:cNvSpPr>
          <p:nvPr>
            <p:ph type="body" idx="1"/>
          </p:nvPr>
        </p:nvSpPr>
        <p:spPr/>
        <p:txBody>
          <a:bodyPr/>
          <a:lstStyle/>
          <a:p>
            <a:r>
              <a:rPr lang="de-DE"/>
              <a:t>Teams Premium</a:t>
            </a:r>
          </a:p>
        </p:txBody>
      </p:sp>
      <p:pic>
        <p:nvPicPr>
          <p:cNvPr id="3" name="Grafik 2" descr="Ein Bild, das Muster, Symmetrie, Quadrat, Kunst enthält.&#10;&#10;Automatisch generierte Beschreibung">
            <a:extLst>
              <a:ext uri="{FF2B5EF4-FFF2-40B4-BE49-F238E27FC236}">
                <a16:creationId xmlns:a16="http://schemas.microsoft.com/office/drawing/2014/main" id="{9978F4A4-5D9A-3568-EE56-A52176247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263" y="4562475"/>
            <a:ext cx="1500187" cy="1500187"/>
          </a:xfrm>
          <a:prstGeom prst="rect">
            <a:avLst/>
          </a:prstGeom>
        </p:spPr>
      </p:pic>
    </p:spTree>
    <p:extLst>
      <p:ext uri="{BB962C8B-B14F-4D97-AF65-F5344CB8AC3E}">
        <p14:creationId xmlns:p14="http://schemas.microsoft.com/office/powerpoint/2010/main" val="183082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Neuigkeiten in Microsoft Teams</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1204864" cy="5032375"/>
          </a:xfrm>
        </p:spPr>
        <p:txBody>
          <a:bodyPr>
            <a:normAutofit/>
          </a:bodyPr>
          <a:lstStyle/>
          <a:p>
            <a:r>
              <a:rPr lang="en-US"/>
              <a:t>A new experience to search within chat and channels</a:t>
            </a:r>
          </a:p>
          <a:p>
            <a:r>
              <a:rPr lang="en-US"/>
              <a:t>Virtual Meetings - Two-way lobby chat</a:t>
            </a:r>
          </a:p>
          <a:p>
            <a:r>
              <a:rPr lang="en-US"/>
              <a:t>Intelligent Meeting Recap</a:t>
            </a:r>
          </a:p>
          <a:p>
            <a:r>
              <a:rPr lang="en-US"/>
              <a:t>Creation of Default Notes tab in new standard channels in Teams</a:t>
            </a:r>
          </a:p>
          <a:p>
            <a:r>
              <a:rPr lang="en-US"/>
              <a:t>Live translated captions for meetings requires Teams Premium license</a:t>
            </a:r>
          </a:p>
          <a:p>
            <a:r>
              <a:rPr lang="en-US"/>
              <a:t>Default Meeting Layout Controls for Teams Rooms on Android</a:t>
            </a:r>
          </a:p>
          <a:p>
            <a:r>
              <a:rPr lang="en-US"/>
              <a:t>Avatars for Microsoft Teams</a:t>
            </a:r>
          </a:p>
          <a:p>
            <a:r>
              <a:rPr lang="en-US"/>
              <a:t>Together Mode Usability Improvements in Teams Meetings</a:t>
            </a:r>
          </a:p>
          <a:p>
            <a:pPr marL="0" indent="0">
              <a:buNone/>
            </a:pPr>
            <a:endParaRPr lang="en-US" sz="1400"/>
          </a:p>
          <a:p>
            <a:endParaRPr lang="en-US"/>
          </a:p>
          <a:p>
            <a:endParaRPr lang="de-DE"/>
          </a:p>
        </p:txBody>
      </p:sp>
      <p:sp>
        <p:nvSpPr>
          <p:cNvPr id="2" name="Rechteck: abgerundete Ecken 1">
            <a:extLst>
              <a:ext uri="{FF2B5EF4-FFF2-40B4-BE49-F238E27FC236}">
                <a16:creationId xmlns:a16="http://schemas.microsoft.com/office/drawing/2014/main" id="{909DC09D-B9A6-4493-9A72-1CA7ECB1F5CA}"/>
              </a:ext>
            </a:extLst>
          </p:cNvPr>
          <p:cNvSpPr/>
          <p:nvPr/>
        </p:nvSpPr>
        <p:spPr>
          <a:xfrm>
            <a:off x="838200" y="1808858"/>
            <a:ext cx="10515600" cy="488027"/>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222748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4D7CAFB-9D55-07E7-22A0-3B4C1A31EE0D}"/>
              </a:ext>
            </a:extLst>
          </p:cNvPr>
          <p:cNvSpPr>
            <a:spLocks noGrp="1"/>
          </p:cNvSpPr>
          <p:nvPr>
            <p:ph type="title"/>
          </p:nvPr>
        </p:nvSpPr>
        <p:spPr/>
        <p:txBody>
          <a:bodyPr/>
          <a:lstStyle/>
          <a:p>
            <a:r>
              <a:rPr lang="de-DE" dirty="0"/>
              <a:t>Virtueller Termin - Benachrichtigung</a:t>
            </a:r>
          </a:p>
        </p:txBody>
      </p:sp>
      <p:pic>
        <p:nvPicPr>
          <p:cNvPr id="8" name="Grafik 7">
            <a:extLst>
              <a:ext uri="{FF2B5EF4-FFF2-40B4-BE49-F238E27FC236}">
                <a16:creationId xmlns:a16="http://schemas.microsoft.com/office/drawing/2014/main" id="{1C26A925-17EC-0C90-D134-C8E7DC796406}"/>
              </a:ext>
            </a:extLst>
          </p:cNvPr>
          <p:cNvPicPr>
            <a:picLocks noChangeAspect="1"/>
          </p:cNvPicPr>
          <p:nvPr/>
        </p:nvPicPr>
        <p:blipFill>
          <a:blip r:embed="rId2"/>
          <a:stretch>
            <a:fillRect/>
          </a:stretch>
        </p:blipFill>
        <p:spPr>
          <a:xfrm>
            <a:off x="1338346" y="1939044"/>
            <a:ext cx="3645087" cy="4419827"/>
          </a:xfrm>
          <a:prstGeom prst="rect">
            <a:avLst/>
          </a:prstGeom>
          <a:ln>
            <a:noFill/>
          </a:ln>
          <a:effectLst>
            <a:outerShdw blurRad="190500" algn="tl" rotWithShape="0">
              <a:srgbClr val="000000">
                <a:alpha val="70000"/>
              </a:srgbClr>
            </a:outerShdw>
          </a:effectLst>
        </p:spPr>
      </p:pic>
      <p:pic>
        <p:nvPicPr>
          <p:cNvPr id="9" name="Grafik 8">
            <a:extLst>
              <a:ext uri="{FF2B5EF4-FFF2-40B4-BE49-F238E27FC236}">
                <a16:creationId xmlns:a16="http://schemas.microsoft.com/office/drawing/2014/main" id="{0966EED6-3B95-2545-0756-423F677029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35328" y="1939044"/>
            <a:ext cx="2575386" cy="4419827"/>
          </a:xfrm>
          <a:prstGeom prst="rect">
            <a:avLst/>
          </a:prstGeom>
          <a:ln>
            <a:noFill/>
          </a:ln>
          <a:effectLst>
            <a:outerShdw blurRad="190500" algn="tl" rotWithShape="0">
              <a:srgbClr val="000000">
                <a:alpha val="70000"/>
              </a:srgbClr>
            </a:outerShdw>
          </a:effectLst>
        </p:spPr>
      </p:pic>
      <p:sp>
        <p:nvSpPr>
          <p:cNvPr id="10" name="Textfeld 9">
            <a:extLst>
              <a:ext uri="{FF2B5EF4-FFF2-40B4-BE49-F238E27FC236}">
                <a16:creationId xmlns:a16="http://schemas.microsoft.com/office/drawing/2014/main" id="{6D202211-02D3-EA1B-3A5B-03B37CEE7167}"/>
              </a:ext>
            </a:extLst>
          </p:cNvPr>
          <p:cNvSpPr txBox="1"/>
          <p:nvPr/>
        </p:nvSpPr>
        <p:spPr>
          <a:xfrm>
            <a:off x="1338346" y="1365956"/>
            <a:ext cx="3645087" cy="369332"/>
          </a:xfrm>
          <a:prstGeom prst="rect">
            <a:avLst/>
          </a:prstGeom>
          <a:noFill/>
        </p:spPr>
        <p:txBody>
          <a:bodyPr wrap="square" rtlCol="0">
            <a:spAutoFit/>
          </a:bodyPr>
          <a:lstStyle/>
          <a:p>
            <a:r>
              <a:rPr lang="de-DE" dirty="0"/>
              <a:t>Gast</a:t>
            </a:r>
          </a:p>
        </p:txBody>
      </p:sp>
      <p:sp>
        <p:nvSpPr>
          <p:cNvPr id="11" name="Textfeld 10">
            <a:extLst>
              <a:ext uri="{FF2B5EF4-FFF2-40B4-BE49-F238E27FC236}">
                <a16:creationId xmlns:a16="http://schemas.microsoft.com/office/drawing/2014/main" id="{4EEC3F54-98C7-61CC-A880-22E32440EC08}"/>
              </a:ext>
            </a:extLst>
          </p:cNvPr>
          <p:cNvSpPr txBox="1"/>
          <p:nvPr/>
        </p:nvSpPr>
        <p:spPr>
          <a:xfrm>
            <a:off x="7935328" y="1365956"/>
            <a:ext cx="2575386" cy="369332"/>
          </a:xfrm>
          <a:prstGeom prst="rect">
            <a:avLst/>
          </a:prstGeom>
          <a:noFill/>
        </p:spPr>
        <p:txBody>
          <a:bodyPr wrap="square" rtlCol="0">
            <a:spAutoFit/>
          </a:bodyPr>
          <a:lstStyle/>
          <a:p>
            <a:r>
              <a:rPr lang="de-DE" dirty="0"/>
              <a:t>Gastgeber</a:t>
            </a:r>
          </a:p>
        </p:txBody>
      </p:sp>
    </p:spTree>
    <p:extLst>
      <p:ext uri="{BB962C8B-B14F-4D97-AF65-F5344CB8AC3E}">
        <p14:creationId xmlns:p14="http://schemas.microsoft.com/office/powerpoint/2010/main" val="974887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4D7CAFB-9D55-07E7-22A0-3B4C1A31EE0D}"/>
              </a:ext>
            </a:extLst>
          </p:cNvPr>
          <p:cNvSpPr>
            <a:spLocks noGrp="1"/>
          </p:cNvSpPr>
          <p:nvPr>
            <p:ph type="title"/>
          </p:nvPr>
        </p:nvSpPr>
        <p:spPr/>
        <p:txBody>
          <a:bodyPr/>
          <a:lstStyle/>
          <a:p>
            <a:r>
              <a:rPr lang="de-DE" dirty="0"/>
              <a:t>Virtueller Termin – Gast Teilnahme</a:t>
            </a:r>
          </a:p>
        </p:txBody>
      </p:sp>
      <p:pic>
        <p:nvPicPr>
          <p:cNvPr id="3" name="Grafik 2">
            <a:extLst>
              <a:ext uri="{FF2B5EF4-FFF2-40B4-BE49-F238E27FC236}">
                <a16:creationId xmlns:a16="http://schemas.microsoft.com/office/drawing/2014/main" id="{F1BCB3D8-BFD9-C141-E96B-704DFFC3D2F8}"/>
              </a:ext>
            </a:extLst>
          </p:cNvPr>
          <p:cNvPicPr>
            <a:picLocks noChangeAspect="1"/>
          </p:cNvPicPr>
          <p:nvPr/>
        </p:nvPicPr>
        <p:blipFill>
          <a:blip r:embed="rId2"/>
          <a:stretch>
            <a:fillRect/>
          </a:stretch>
        </p:blipFill>
        <p:spPr>
          <a:xfrm>
            <a:off x="2937777" y="1796739"/>
            <a:ext cx="6045511" cy="4007056"/>
          </a:xfrm>
          <a:prstGeom prst="rect">
            <a:avLst/>
          </a:prstGeom>
          <a:ln>
            <a:noFill/>
          </a:ln>
          <a:effectLst>
            <a:outerShdw blurRad="190500" algn="tl" rotWithShape="0">
              <a:srgbClr val="000000">
                <a:alpha val="70000"/>
              </a:srgbClr>
            </a:outerShdw>
          </a:effectLst>
        </p:spPr>
      </p:pic>
      <p:sp>
        <p:nvSpPr>
          <p:cNvPr id="5" name="Pfeil: nach links 4">
            <a:extLst>
              <a:ext uri="{FF2B5EF4-FFF2-40B4-BE49-F238E27FC236}">
                <a16:creationId xmlns:a16="http://schemas.microsoft.com/office/drawing/2014/main" id="{4A676B6A-8119-39F2-AA45-C85912C80633}"/>
              </a:ext>
            </a:extLst>
          </p:cNvPr>
          <p:cNvSpPr/>
          <p:nvPr/>
        </p:nvSpPr>
        <p:spPr>
          <a:xfrm rot="18791349">
            <a:off x="3797516" y="1510049"/>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82892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4D7CAFB-9D55-07E7-22A0-3B4C1A31EE0D}"/>
              </a:ext>
            </a:extLst>
          </p:cNvPr>
          <p:cNvSpPr>
            <a:spLocks noGrp="1"/>
          </p:cNvSpPr>
          <p:nvPr>
            <p:ph type="title"/>
          </p:nvPr>
        </p:nvSpPr>
        <p:spPr/>
        <p:txBody>
          <a:bodyPr/>
          <a:lstStyle/>
          <a:p>
            <a:r>
              <a:rPr lang="de-DE" dirty="0"/>
              <a:t>Virtueller Termin – Gast Teilnahme</a:t>
            </a:r>
          </a:p>
        </p:txBody>
      </p:sp>
      <p:pic>
        <p:nvPicPr>
          <p:cNvPr id="6" name="Grafik 5">
            <a:extLst>
              <a:ext uri="{FF2B5EF4-FFF2-40B4-BE49-F238E27FC236}">
                <a16:creationId xmlns:a16="http://schemas.microsoft.com/office/drawing/2014/main" id="{C052585C-3202-F8FE-58C6-E2E32451DB66}"/>
              </a:ext>
            </a:extLst>
          </p:cNvPr>
          <p:cNvPicPr>
            <a:picLocks noChangeAspect="1"/>
          </p:cNvPicPr>
          <p:nvPr/>
        </p:nvPicPr>
        <p:blipFill>
          <a:blip r:embed="rId2"/>
          <a:stretch>
            <a:fillRect/>
          </a:stretch>
        </p:blipFill>
        <p:spPr>
          <a:xfrm>
            <a:off x="444444" y="2498677"/>
            <a:ext cx="2159111" cy="1860646"/>
          </a:xfrm>
          <a:prstGeom prst="rect">
            <a:avLst/>
          </a:prstGeom>
        </p:spPr>
      </p:pic>
      <p:pic>
        <p:nvPicPr>
          <p:cNvPr id="8" name="Grafik 7">
            <a:extLst>
              <a:ext uri="{FF2B5EF4-FFF2-40B4-BE49-F238E27FC236}">
                <a16:creationId xmlns:a16="http://schemas.microsoft.com/office/drawing/2014/main" id="{C1D03CE0-F240-9606-3318-E38DF48E9344}"/>
              </a:ext>
            </a:extLst>
          </p:cNvPr>
          <p:cNvPicPr>
            <a:picLocks noChangeAspect="1"/>
          </p:cNvPicPr>
          <p:nvPr/>
        </p:nvPicPr>
        <p:blipFill>
          <a:blip r:embed="rId3"/>
          <a:stretch>
            <a:fillRect/>
          </a:stretch>
        </p:blipFill>
        <p:spPr>
          <a:xfrm>
            <a:off x="3587621" y="1650907"/>
            <a:ext cx="3708591" cy="3556183"/>
          </a:xfrm>
          <a:prstGeom prst="rect">
            <a:avLst/>
          </a:prstGeom>
        </p:spPr>
      </p:pic>
      <p:pic>
        <p:nvPicPr>
          <p:cNvPr id="10" name="Grafik 9">
            <a:extLst>
              <a:ext uri="{FF2B5EF4-FFF2-40B4-BE49-F238E27FC236}">
                <a16:creationId xmlns:a16="http://schemas.microsoft.com/office/drawing/2014/main" id="{048BC0EE-2844-9215-CF12-60613B89D82F}"/>
              </a:ext>
            </a:extLst>
          </p:cNvPr>
          <p:cNvPicPr>
            <a:picLocks noChangeAspect="1"/>
          </p:cNvPicPr>
          <p:nvPr/>
        </p:nvPicPr>
        <p:blipFill>
          <a:blip r:embed="rId4"/>
          <a:stretch>
            <a:fillRect/>
          </a:stretch>
        </p:blipFill>
        <p:spPr>
          <a:xfrm>
            <a:off x="8280278" y="1914446"/>
            <a:ext cx="3467278" cy="3029106"/>
          </a:xfrm>
          <a:prstGeom prst="rect">
            <a:avLst/>
          </a:prstGeom>
        </p:spPr>
      </p:pic>
      <p:sp>
        <p:nvSpPr>
          <p:cNvPr id="11" name="Pfeil: nach links 10">
            <a:extLst>
              <a:ext uri="{FF2B5EF4-FFF2-40B4-BE49-F238E27FC236}">
                <a16:creationId xmlns:a16="http://schemas.microsoft.com/office/drawing/2014/main" id="{F26EBBF3-A4D6-937E-577F-B85D141F9B93}"/>
              </a:ext>
            </a:extLst>
          </p:cNvPr>
          <p:cNvSpPr/>
          <p:nvPr/>
        </p:nvSpPr>
        <p:spPr>
          <a:xfrm rot="10800000">
            <a:off x="2758938" y="3248358"/>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
        <p:nvSpPr>
          <p:cNvPr id="12" name="Pfeil: nach links 11">
            <a:extLst>
              <a:ext uri="{FF2B5EF4-FFF2-40B4-BE49-F238E27FC236}">
                <a16:creationId xmlns:a16="http://schemas.microsoft.com/office/drawing/2014/main" id="{231AA4EB-E5A8-29F5-2B4B-0560726EF6E2}"/>
              </a:ext>
            </a:extLst>
          </p:cNvPr>
          <p:cNvSpPr/>
          <p:nvPr/>
        </p:nvSpPr>
        <p:spPr>
          <a:xfrm rot="10800000">
            <a:off x="7426893" y="3245552"/>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0077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E9250D-524B-948F-90E6-D89A9976E4AA}"/>
              </a:ext>
            </a:extLst>
          </p:cNvPr>
          <p:cNvSpPr>
            <a:spLocks noGrp="1"/>
          </p:cNvSpPr>
          <p:nvPr>
            <p:ph type="title"/>
          </p:nvPr>
        </p:nvSpPr>
        <p:spPr>
          <a:xfrm>
            <a:off x="838200" y="365125"/>
            <a:ext cx="10969978" cy="1325563"/>
          </a:xfrm>
        </p:spPr>
        <p:txBody>
          <a:bodyPr/>
          <a:lstStyle/>
          <a:p>
            <a:r>
              <a:rPr lang="de-DE" dirty="0"/>
              <a:t>Virtueller Termin – Übersicht geplanter Termine</a:t>
            </a:r>
          </a:p>
        </p:txBody>
      </p:sp>
      <p:pic>
        <p:nvPicPr>
          <p:cNvPr id="4" name="Grafik 3">
            <a:extLst>
              <a:ext uri="{FF2B5EF4-FFF2-40B4-BE49-F238E27FC236}">
                <a16:creationId xmlns:a16="http://schemas.microsoft.com/office/drawing/2014/main" id="{C6607B7A-3798-4A71-F249-F7168E62DE91}"/>
              </a:ext>
            </a:extLst>
          </p:cNvPr>
          <p:cNvPicPr>
            <a:picLocks noChangeAspect="1"/>
          </p:cNvPicPr>
          <p:nvPr/>
        </p:nvPicPr>
        <p:blipFill>
          <a:blip r:embed="rId2"/>
          <a:stretch>
            <a:fillRect/>
          </a:stretch>
        </p:blipFill>
        <p:spPr>
          <a:xfrm>
            <a:off x="942622" y="2472443"/>
            <a:ext cx="10306756" cy="3059818"/>
          </a:xfrm>
          <a:prstGeom prst="rect">
            <a:avLst/>
          </a:prstGeom>
          <a:ln>
            <a:noFill/>
          </a:ln>
          <a:effectLst>
            <a:outerShdw blurRad="190500" algn="tl" rotWithShape="0">
              <a:srgbClr val="000000">
                <a:alpha val="70000"/>
              </a:srgbClr>
            </a:outerShdw>
          </a:effectLst>
        </p:spPr>
      </p:pic>
      <p:sp>
        <p:nvSpPr>
          <p:cNvPr id="5" name="Pfeil: nach links 4">
            <a:extLst>
              <a:ext uri="{FF2B5EF4-FFF2-40B4-BE49-F238E27FC236}">
                <a16:creationId xmlns:a16="http://schemas.microsoft.com/office/drawing/2014/main" id="{ADCF37D5-4EA9-883F-517A-E718D8E63997}"/>
              </a:ext>
            </a:extLst>
          </p:cNvPr>
          <p:cNvSpPr/>
          <p:nvPr/>
        </p:nvSpPr>
        <p:spPr>
          <a:xfrm rot="18791349">
            <a:off x="6766495" y="4637071"/>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92126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E9250D-524B-948F-90E6-D89A9976E4AA}"/>
              </a:ext>
            </a:extLst>
          </p:cNvPr>
          <p:cNvSpPr>
            <a:spLocks noGrp="1"/>
          </p:cNvSpPr>
          <p:nvPr>
            <p:ph type="title"/>
          </p:nvPr>
        </p:nvSpPr>
        <p:spPr/>
        <p:txBody>
          <a:bodyPr/>
          <a:lstStyle/>
          <a:p>
            <a:r>
              <a:rPr lang="de-DE" dirty="0"/>
              <a:t>Virtueller Termin – Gast zulassen</a:t>
            </a:r>
          </a:p>
        </p:txBody>
      </p:sp>
      <p:pic>
        <p:nvPicPr>
          <p:cNvPr id="6" name="Grafik 5">
            <a:extLst>
              <a:ext uri="{FF2B5EF4-FFF2-40B4-BE49-F238E27FC236}">
                <a16:creationId xmlns:a16="http://schemas.microsoft.com/office/drawing/2014/main" id="{C5E948D6-77D4-3754-98BD-F2B971C44276}"/>
              </a:ext>
            </a:extLst>
          </p:cNvPr>
          <p:cNvPicPr>
            <a:picLocks noChangeAspect="1"/>
          </p:cNvPicPr>
          <p:nvPr/>
        </p:nvPicPr>
        <p:blipFill>
          <a:blip r:embed="rId2"/>
          <a:stretch>
            <a:fillRect/>
          </a:stretch>
        </p:blipFill>
        <p:spPr>
          <a:xfrm>
            <a:off x="3657474" y="2082007"/>
            <a:ext cx="4877051" cy="3416476"/>
          </a:xfrm>
          <a:prstGeom prst="rect">
            <a:avLst/>
          </a:prstGeom>
        </p:spPr>
      </p:pic>
      <p:sp>
        <p:nvSpPr>
          <p:cNvPr id="7" name="Pfeil: nach links 6">
            <a:extLst>
              <a:ext uri="{FF2B5EF4-FFF2-40B4-BE49-F238E27FC236}">
                <a16:creationId xmlns:a16="http://schemas.microsoft.com/office/drawing/2014/main" id="{E1F24479-4A07-2911-BD16-E427D8B2646B}"/>
              </a:ext>
            </a:extLst>
          </p:cNvPr>
          <p:cNvSpPr/>
          <p:nvPr/>
        </p:nvSpPr>
        <p:spPr>
          <a:xfrm rot="18791349">
            <a:off x="8155027" y="3384004"/>
            <a:ext cx="984739" cy="36127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976625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D4128E2-FBA7-900F-7B66-CEEBB9C7063C}"/>
              </a:ext>
            </a:extLst>
          </p:cNvPr>
          <p:cNvSpPr>
            <a:spLocks noGrp="1"/>
          </p:cNvSpPr>
          <p:nvPr>
            <p:ph type="title"/>
          </p:nvPr>
        </p:nvSpPr>
        <p:spPr/>
        <p:txBody>
          <a:bodyPr/>
          <a:lstStyle/>
          <a:p>
            <a:r>
              <a:rPr lang="de-DE" dirty="0"/>
              <a:t>Virtuelle Termine</a:t>
            </a:r>
          </a:p>
        </p:txBody>
      </p:sp>
      <p:pic>
        <p:nvPicPr>
          <p:cNvPr id="6" name="Grafik 6" descr="Ein Bild, das Tisch enthält.&#10;&#10;Beschreibung automatisch generiert.">
            <a:extLst>
              <a:ext uri="{FF2B5EF4-FFF2-40B4-BE49-F238E27FC236}">
                <a16:creationId xmlns:a16="http://schemas.microsoft.com/office/drawing/2014/main" id="{C8D4B2FE-EDD8-50E5-8B16-7E008C16F86F}"/>
              </a:ext>
            </a:extLst>
          </p:cNvPr>
          <p:cNvPicPr>
            <a:picLocks noGrp="1" noChangeAspect="1"/>
          </p:cNvPicPr>
          <p:nvPr>
            <p:ph idx="1"/>
          </p:nvPr>
        </p:nvPicPr>
        <p:blipFill>
          <a:blip r:embed="rId3"/>
          <a:stretch>
            <a:fillRect/>
          </a:stretch>
        </p:blipFill>
        <p:spPr>
          <a:xfrm>
            <a:off x="2228574" y="1712735"/>
            <a:ext cx="7734852" cy="4351338"/>
          </a:xfrm>
          <a:prstGeom prst="rect">
            <a:avLst/>
          </a:prstGeom>
          <a:ln>
            <a:noFill/>
          </a:ln>
          <a:effectLst>
            <a:outerShdw blurRad="190500" algn="tl" rotWithShape="0">
              <a:srgbClr val="000000">
                <a:alpha val="70000"/>
              </a:srgbClr>
            </a:outerShdw>
          </a:effectLst>
        </p:spPr>
      </p:pic>
      <p:sp>
        <p:nvSpPr>
          <p:cNvPr id="2" name="Textfeld 1">
            <a:extLst>
              <a:ext uri="{FF2B5EF4-FFF2-40B4-BE49-F238E27FC236}">
                <a16:creationId xmlns:a16="http://schemas.microsoft.com/office/drawing/2014/main" id="{169B400C-33DC-82BA-98A2-3BA12ED9FA28}"/>
              </a:ext>
            </a:extLst>
          </p:cNvPr>
          <p:cNvSpPr txBox="1"/>
          <p:nvPr/>
        </p:nvSpPr>
        <p:spPr>
          <a:xfrm>
            <a:off x="403760" y="6262042"/>
            <a:ext cx="6172908" cy="461665"/>
          </a:xfrm>
          <a:prstGeom prst="rect">
            <a:avLst/>
          </a:prstGeom>
          <a:noFill/>
        </p:spPr>
        <p:txBody>
          <a:bodyPr wrap="none" rtlCol="0">
            <a:spAutoFit/>
          </a:bodyPr>
          <a:lstStyle/>
          <a:p>
            <a:r>
              <a:rPr lang="de-DE" sz="1200" dirty="0"/>
              <a:t>Quelle: </a:t>
            </a:r>
            <a:r>
              <a:rPr lang="en-US" sz="1200" dirty="0">
                <a:hlinkClick r:id="rId4"/>
              </a:rPr>
              <a:t>Introducing Advanced Virtual Appointments in Microsoft Teams Premium</a:t>
            </a:r>
            <a:r>
              <a:rPr lang="en-US" sz="1200" dirty="0"/>
              <a:t>, </a:t>
            </a:r>
            <a:r>
              <a:rPr lang="en-US" sz="1200" dirty="0" err="1"/>
              <a:t>Oktober</a:t>
            </a:r>
            <a:r>
              <a:rPr lang="en-US" sz="1200" dirty="0"/>
              <a:t> 2022</a:t>
            </a:r>
          </a:p>
          <a:p>
            <a:r>
              <a:rPr lang="de-DE" sz="1200" dirty="0"/>
              <a:t>  </a:t>
            </a:r>
          </a:p>
        </p:txBody>
      </p:sp>
    </p:spTree>
    <p:extLst>
      <p:ext uri="{BB962C8B-B14F-4D97-AF65-F5344CB8AC3E}">
        <p14:creationId xmlns:p14="http://schemas.microsoft.com/office/powerpoint/2010/main" val="292913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D4128E2-FBA7-900F-7B66-CEEBB9C7063C}"/>
              </a:ext>
            </a:extLst>
          </p:cNvPr>
          <p:cNvSpPr>
            <a:spLocks noGrp="1"/>
          </p:cNvSpPr>
          <p:nvPr>
            <p:ph type="title"/>
          </p:nvPr>
        </p:nvSpPr>
        <p:spPr/>
        <p:txBody>
          <a:bodyPr/>
          <a:lstStyle/>
          <a:p>
            <a:r>
              <a:rPr lang="de-DE"/>
              <a:t>Ausblick</a:t>
            </a:r>
          </a:p>
        </p:txBody>
      </p:sp>
      <p:sp>
        <p:nvSpPr>
          <p:cNvPr id="5" name="Inhaltsplatzhalter 4">
            <a:extLst>
              <a:ext uri="{FF2B5EF4-FFF2-40B4-BE49-F238E27FC236}">
                <a16:creationId xmlns:a16="http://schemas.microsoft.com/office/drawing/2014/main" id="{0C5A623D-94AE-2D59-FFE6-1DB4A44070C0}"/>
              </a:ext>
            </a:extLst>
          </p:cNvPr>
          <p:cNvSpPr>
            <a:spLocks noGrp="1"/>
          </p:cNvSpPr>
          <p:nvPr>
            <p:ph idx="1"/>
          </p:nvPr>
        </p:nvSpPr>
        <p:spPr/>
        <p:txBody>
          <a:bodyPr/>
          <a:lstStyle/>
          <a:p>
            <a:r>
              <a:rPr lang="de-DE"/>
              <a:t>Teams Premium wird um weitere Funktionen ergänzt werden</a:t>
            </a:r>
          </a:p>
          <a:p>
            <a:pPr lvl="1"/>
            <a:r>
              <a:rPr lang="de-DE"/>
              <a:t>Welche das sind, ist leider NDA </a:t>
            </a:r>
            <a:r>
              <a:rPr lang="de-DE">
                <a:sym typeface="Wingdings" panose="05000000000000000000" pitchFamily="2" charset="2"/>
              </a:rPr>
              <a:t> </a:t>
            </a:r>
            <a:endParaRPr lang="de-DE"/>
          </a:p>
        </p:txBody>
      </p:sp>
    </p:spTree>
    <p:extLst>
      <p:ext uri="{BB962C8B-B14F-4D97-AF65-F5344CB8AC3E}">
        <p14:creationId xmlns:p14="http://schemas.microsoft.com/office/powerpoint/2010/main" val="172737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1DC0E2E-74E0-3BC5-72ED-E30800A4AA48}"/>
              </a:ext>
            </a:extLst>
          </p:cNvPr>
          <p:cNvSpPr>
            <a:spLocks noGrp="1"/>
          </p:cNvSpPr>
          <p:nvPr>
            <p:ph type="title"/>
          </p:nvPr>
        </p:nvSpPr>
        <p:spPr/>
        <p:txBody>
          <a:bodyPr/>
          <a:lstStyle/>
          <a:p>
            <a:r>
              <a:rPr lang="de-DE"/>
              <a:t>Ressourcen</a:t>
            </a:r>
          </a:p>
        </p:txBody>
      </p:sp>
      <p:sp>
        <p:nvSpPr>
          <p:cNvPr id="5" name="Inhaltsplatzhalter 4">
            <a:extLst>
              <a:ext uri="{FF2B5EF4-FFF2-40B4-BE49-F238E27FC236}">
                <a16:creationId xmlns:a16="http://schemas.microsoft.com/office/drawing/2014/main" id="{E7E44277-3BFB-F197-AA87-8A0AE4DCEB5D}"/>
              </a:ext>
            </a:extLst>
          </p:cNvPr>
          <p:cNvSpPr>
            <a:spLocks noGrp="1"/>
          </p:cNvSpPr>
          <p:nvPr>
            <p:ph idx="1"/>
          </p:nvPr>
        </p:nvSpPr>
        <p:spPr/>
        <p:txBody>
          <a:bodyPr vert="horz" lIns="91440" tIns="45720" rIns="91440" bIns="45720" rtlCol="0" anchor="t">
            <a:normAutofit/>
          </a:bodyPr>
          <a:lstStyle/>
          <a:p>
            <a:endParaRPr lang="de-DE"/>
          </a:p>
          <a:p>
            <a:r>
              <a:rPr lang="de-DE" dirty="0">
                <a:hlinkClick r:id="rId2"/>
              </a:rPr>
              <a:t>Teams Premium Blog</a:t>
            </a:r>
            <a:r>
              <a:rPr lang="de-DE" dirty="0"/>
              <a:t> </a:t>
            </a:r>
            <a:endParaRPr lang="de-DE" dirty="0">
              <a:cs typeface="Calibri"/>
            </a:endParaRPr>
          </a:p>
          <a:p>
            <a:r>
              <a:rPr lang="de-DE" dirty="0">
                <a:hlinkClick r:id="rId3"/>
              </a:rPr>
              <a:t>Get Started </a:t>
            </a:r>
            <a:r>
              <a:rPr lang="de-DE" dirty="0" err="1">
                <a:hlinkClick r:id="rId3"/>
              </a:rPr>
              <a:t>with</a:t>
            </a:r>
            <a:r>
              <a:rPr lang="de-DE" dirty="0">
                <a:hlinkClick r:id="rId3"/>
              </a:rPr>
              <a:t> Microsoft Teams Premium</a:t>
            </a:r>
            <a:endParaRPr lang="de-DE" dirty="0"/>
          </a:p>
          <a:p>
            <a:pPr>
              <a:buClr>
                <a:srgbClr val="4472C4">
                  <a:lumMod val="75000"/>
                </a:srgbClr>
              </a:buClr>
            </a:pPr>
            <a:r>
              <a:rPr lang="de-DE" dirty="0">
                <a:cs typeface="Calibri"/>
              </a:rPr>
              <a:t>Microsoft Bookings Blog</a:t>
            </a:r>
          </a:p>
          <a:p>
            <a:pPr lvl="1">
              <a:buClr>
                <a:srgbClr val="2F5597"/>
              </a:buClr>
            </a:pPr>
            <a:r>
              <a:rPr lang="de-DE" dirty="0">
                <a:ea typeface="+mn-lt"/>
                <a:cs typeface="+mn-lt"/>
                <a:hlinkClick r:id="rId4"/>
              </a:rPr>
              <a:t>https://techcommunity.microsoft.com/t5/microsoft-bookings-blog/bg-p/Office365BusinessAppsBlog</a:t>
            </a:r>
            <a:r>
              <a:rPr lang="de-DE" dirty="0">
                <a:ea typeface="+mn-lt"/>
                <a:cs typeface="+mn-lt"/>
              </a:rPr>
              <a:t> </a:t>
            </a:r>
          </a:p>
          <a:p>
            <a:pPr lvl="1">
              <a:buClr>
                <a:srgbClr val="2F5597"/>
              </a:buClr>
            </a:pPr>
            <a:endParaRPr lang="de-DE" dirty="0">
              <a:cs typeface="Calibri"/>
            </a:endParaRPr>
          </a:p>
        </p:txBody>
      </p:sp>
    </p:spTree>
    <p:extLst>
      <p:ext uri="{BB962C8B-B14F-4D97-AF65-F5344CB8AC3E}">
        <p14:creationId xmlns:p14="http://schemas.microsoft.com/office/powerpoint/2010/main" val="340046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87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2969B4-351A-4517-A5B8-3E6AD9CDB206}"/>
              </a:ext>
            </a:extLst>
          </p:cNvPr>
          <p:cNvSpPr>
            <a:spLocks noGrp="1"/>
          </p:cNvSpPr>
          <p:nvPr>
            <p:ph type="title"/>
          </p:nvPr>
        </p:nvSpPr>
        <p:spPr/>
        <p:txBody>
          <a:bodyPr/>
          <a:lstStyle/>
          <a:p>
            <a:r>
              <a:rPr lang="de-DE"/>
              <a:t>Microsoft Teams – Links </a:t>
            </a:r>
          </a:p>
        </p:txBody>
      </p:sp>
      <p:sp>
        <p:nvSpPr>
          <p:cNvPr id="5" name="Inhaltsplatzhalter 4">
            <a:extLst>
              <a:ext uri="{FF2B5EF4-FFF2-40B4-BE49-F238E27FC236}">
                <a16:creationId xmlns:a16="http://schemas.microsoft.com/office/drawing/2014/main" id="{C24DACB5-1BEC-4C86-9652-BAFD8DE56FEF}"/>
              </a:ext>
            </a:extLst>
          </p:cNvPr>
          <p:cNvSpPr>
            <a:spLocks noGrp="1"/>
          </p:cNvSpPr>
          <p:nvPr>
            <p:ph idx="1"/>
          </p:nvPr>
        </p:nvSpPr>
        <p:spPr>
          <a:xfrm>
            <a:off x="838200" y="1825624"/>
            <a:ext cx="10515600" cy="5032375"/>
          </a:xfrm>
        </p:spPr>
        <p:txBody>
          <a:bodyPr>
            <a:normAutofit/>
          </a:bodyPr>
          <a:lstStyle/>
          <a:p>
            <a:r>
              <a:rPr lang="en-US"/>
              <a:t>What’s New in Microsoft Teams | January 2023</a:t>
            </a:r>
          </a:p>
          <a:p>
            <a:endParaRPr lang="de-DE">
              <a:hlinkClick r:id="rId3"/>
            </a:endParaRPr>
          </a:p>
          <a:p>
            <a:r>
              <a:rPr lang="en-US"/>
              <a:t>What’s New in Microsoft Teams for Education | January 2023 </a:t>
            </a:r>
          </a:p>
          <a:p>
            <a:endParaRPr lang="de-DE">
              <a:hlinkClick r:id="rId3"/>
            </a:endParaRPr>
          </a:p>
          <a:p>
            <a:r>
              <a:rPr lang="de-DE">
                <a:hlinkClick r:id="rId3"/>
              </a:rPr>
              <a:t>Microsoft Teams Blog</a:t>
            </a:r>
            <a:r>
              <a:rPr lang="de-DE"/>
              <a:t> </a:t>
            </a:r>
          </a:p>
          <a:p>
            <a:r>
              <a:rPr lang="de-DE">
                <a:hlinkClick r:id="rId4"/>
              </a:rPr>
              <a:t>Microsoft Teams Community Blog</a:t>
            </a:r>
            <a:r>
              <a:rPr lang="de-DE"/>
              <a:t> </a:t>
            </a:r>
          </a:p>
          <a:p>
            <a:r>
              <a:rPr lang="de-DE">
                <a:hlinkClick r:id="rId5"/>
              </a:rPr>
              <a:t>Microsoft Teams Feedback Portal</a:t>
            </a:r>
            <a:endParaRPr lang="de-DE"/>
          </a:p>
          <a:p>
            <a:endParaRPr lang="de-DE"/>
          </a:p>
          <a:p>
            <a:endParaRPr lang="de-DE"/>
          </a:p>
        </p:txBody>
      </p:sp>
    </p:spTree>
    <p:extLst>
      <p:ext uri="{BB962C8B-B14F-4D97-AF65-F5344CB8AC3E}">
        <p14:creationId xmlns:p14="http://schemas.microsoft.com/office/powerpoint/2010/main" val="2721051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67CE1F-D14D-08BA-6A1B-E8294D7B635F}"/>
              </a:ext>
            </a:extLst>
          </p:cNvPr>
          <p:cNvSpPr>
            <a:spLocks noGrp="1"/>
          </p:cNvSpPr>
          <p:nvPr>
            <p:ph type="title"/>
          </p:nvPr>
        </p:nvSpPr>
        <p:spPr/>
        <p:txBody>
          <a:bodyPr/>
          <a:lstStyle/>
          <a:p>
            <a:r>
              <a:rPr lang="en-US"/>
              <a:t>A new experience to search within chat and channels</a:t>
            </a:r>
            <a:endParaRPr lang="de-DE"/>
          </a:p>
        </p:txBody>
      </p:sp>
      <p:pic>
        <p:nvPicPr>
          <p:cNvPr id="1026" name="Picture 2">
            <a:extLst>
              <a:ext uri="{FF2B5EF4-FFF2-40B4-BE49-F238E27FC236}">
                <a16:creationId xmlns:a16="http://schemas.microsoft.com/office/drawing/2014/main" id="{E60B728A-8511-B50B-FBEB-78DF08D2B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514" y="1690688"/>
            <a:ext cx="8098971" cy="45546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20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C4CCBB5-60CA-4E97-BDCF-05CC269D742F}"/>
              </a:ext>
            </a:extLst>
          </p:cNvPr>
          <p:cNvSpPr>
            <a:spLocks noGrp="1"/>
          </p:cNvSpPr>
          <p:nvPr>
            <p:ph type="title"/>
          </p:nvPr>
        </p:nvSpPr>
        <p:spPr/>
        <p:txBody>
          <a:bodyPr/>
          <a:lstStyle/>
          <a:p>
            <a:endParaRPr lang="de-DE"/>
          </a:p>
        </p:txBody>
      </p:sp>
      <p:pic>
        <p:nvPicPr>
          <p:cNvPr id="6" name="Grafik 5">
            <a:extLst>
              <a:ext uri="{FF2B5EF4-FFF2-40B4-BE49-F238E27FC236}">
                <a16:creationId xmlns:a16="http://schemas.microsoft.com/office/drawing/2014/main" id="{69AC6E8A-ECCC-4CAE-8164-9F3F87C4F2D6}"/>
              </a:ext>
            </a:extLst>
          </p:cNvPr>
          <p:cNvPicPr>
            <a:picLocks noChangeAspect="1"/>
          </p:cNvPicPr>
          <p:nvPr/>
        </p:nvPicPr>
        <p:blipFill>
          <a:blip r:embed="rId2"/>
          <a:stretch>
            <a:fillRect/>
          </a:stretch>
        </p:blipFill>
        <p:spPr>
          <a:xfrm>
            <a:off x="0" y="390526"/>
            <a:ext cx="12192000" cy="6102349"/>
          </a:xfrm>
          <a:prstGeom prst="rect">
            <a:avLst/>
          </a:prstGeom>
          <a:ln>
            <a:noFill/>
          </a:ln>
          <a:effectLst>
            <a:outerShdw blurRad="190500" algn="tl" rotWithShape="0">
              <a:srgbClr val="000000">
                <a:alpha val="70000"/>
              </a:srgbClr>
            </a:outerShdw>
          </a:effectLst>
        </p:spPr>
      </p:pic>
      <p:sp>
        <p:nvSpPr>
          <p:cNvPr id="7" name="Rechteck 6">
            <a:extLst>
              <a:ext uri="{FF2B5EF4-FFF2-40B4-BE49-F238E27FC236}">
                <a16:creationId xmlns:a16="http://schemas.microsoft.com/office/drawing/2014/main" id="{AC653FA9-1AB6-49AB-B58A-9D12BB4A4394}"/>
              </a:ext>
            </a:extLst>
          </p:cNvPr>
          <p:cNvSpPr/>
          <p:nvPr/>
        </p:nvSpPr>
        <p:spPr>
          <a:xfrm>
            <a:off x="622300" y="3336130"/>
            <a:ext cx="11125200" cy="2988469"/>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
        <p:nvSpPr>
          <p:cNvPr id="11" name="Textfeld 10">
            <a:extLst>
              <a:ext uri="{FF2B5EF4-FFF2-40B4-BE49-F238E27FC236}">
                <a16:creationId xmlns:a16="http://schemas.microsoft.com/office/drawing/2014/main" id="{DBAF0D92-4F5B-43B3-858F-5EAB5EC10308}"/>
              </a:ext>
            </a:extLst>
          </p:cNvPr>
          <p:cNvSpPr txBox="1"/>
          <p:nvPr/>
        </p:nvSpPr>
        <p:spPr>
          <a:xfrm>
            <a:off x="3511550" y="-4207"/>
            <a:ext cx="4768850"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de-DE">
                <a:hlinkClick r:id="rId3"/>
              </a:rPr>
              <a:t>https://admin.microsoft.com/#/MessageCenter</a:t>
            </a:r>
            <a:r>
              <a:rPr lang="de-DE"/>
              <a:t> </a:t>
            </a:r>
          </a:p>
        </p:txBody>
      </p:sp>
    </p:spTree>
    <p:extLst>
      <p:ext uri="{BB962C8B-B14F-4D97-AF65-F5344CB8AC3E}">
        <p14:creationId xmlns:p14="http://schemas.microsoft.com/office/powerpoint/2010/main" val="239592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a:t>Organisatorisches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81496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F18A5-78AE-405E-A20F-1654BB71EEC0}"/>
              </a:ext>
            </a:extLst>
          </p:cNvPr>
          <p:cNvSpPr>
            <a:spLocks noGrp="1"/>
          </p:cNvSpPr>
          <p:nvPr>
            <p:ph type="title"/>
          </p:nvPr>
        </p:nvSpPr>
        <p:spPr/>
        <p:txBody>
          <a:bodyPr/>
          <a:lstStyle/>
          <a:p>
            <a:r>
              <a:rPr lang="en-US"/>
              <a:t>Teams Community Blog</a:t>
            </a:r>
          </a:p>
        </p:txBody>
      </p:sp>
      <p:sp>
        <p:nvSpPr>
          <p:cNvPr id="3" name="Inhaltsplatzhalter 2">
            <a:extLst>
              <a:ext uri="{FF2B5EF4-FFF2-40B4-BE49-F238E27FC236}">
                <a16:creationId xmlns:a16="http://schemas.microsoft.com/office/drawing/2014/main" id="{0EF91AAF-22C9-467A-BB36-B9178FCA5D28}"/>
              </a:ext>
            </a:extLst>
          </p:cNvPr>
          <p:cNvSpPr>
            <a:spLocks noGrp="1"/>
          </p:cNvSpPr>
          <p:nvPr>
            <p:ph idx="1"/>
          </p:nvPr>
        </p:nvSpPr>
        <p:spPr>
          <a:xfrm>
            <a:off x="838200" y="5827062"/>
            <a:ext cx="10515600" cy="466445"/>
          </a:xfrm>
        </p:spPr>
        <p:txBody>
          <a:bodyPr>
            <a:normAutofit/>
          </a:bodyPr>
          <a:lstStyle/>
          <a:p>
            <a:pPr marL="0" indent="0">
              <a:buNone/>
            </a:pPr>
            <a:r>
              <a:rPr lang="en-US">
                <a:sym typeface="Wingdings" panose="05000000000000000000" pitchFamily="2" charset="2"/>
              </a:rPr>
              <a:t></a:t>
            </a:r>
            <a:r>
              <a:rPr lang="en-US" u="sng">
                <a:solidFill>
                  <a:srgbClr val="0563C1"/>
                </a:solidFill>
                <a:effectLst/>
                <a:latin typeface="Calibri" panose="020F0502020204030204" pitchFamily="34" charset="0"/>
                <a:ea typeface="Calibri" panose="020F0502020204030204" pitchFamily="34" charset="0"/>
                <a:hlinkClick r:id="rId3"/>
              </a:rPr>
              <a:t>https://aka.ms/</a:t>
            </a:r>
            <a:r>
              <a:rPr lang="en-US" u="sng" err="1">
                <a:solidFill>
                  <a:srgbClr val="0563C1"/>
                </a:solidFill>
                <a:effectLst/>
                <a:latin typeface="Calibri" panose="020F0502020204030204" pitchFamily="34" charset="0"/>
                <a:ea typeface="Calibri" panose="020F0502020204030204" pitchFamily="34" charset="0"/>
                <a:hlinkClick r:id="rId3"/>
              </a:rPr>
              <a:t>TeamsCommunityBlogger</a:t>
            </a:r>
            <a:endParaRPr lang="en-US"/>
          </a:p>
        </p:txBody>
      </p:sp>
      <p:pic>
        <p:nvPicPr>
          <p:cNvPr id="5" name="Grafik 4">
            <a:extLst>
              <a:ext uri="{FF2B5EF4-FFF2-40B4-BE49-F238E27FC236}">
                <a16:creationId xmlns:a16="http://schemas.microsoft.com/office/drawing/2014/main" id="{4E13512F-C714-449D-B13D-17EE7BDEB782}"/>
              </a:ext>
            </a:extLst>
          </p:cNvPr>
          <p:cNvPicPr>
            <a:picLocks noChangeAspect="1"/>
          </p:cNvPicPr>
          <p:nvPr/>
        </p:nvPicPr>
        <p:blipFill>
          <a:blip r:embed="rId4"/>
          <a:stretch>
            <a:fillRect/>
          </a:stretch>
        </p:blipFill>
        <p:spPr>
          <a:xfrm>
            <a:off x="2582497" y="1415846"/>
            <a:ext cx="7027006" cy="42946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383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CA62FB-DB46-0E45-3C5F-8E0C30500E5E}"/>
              </a:ext>
            </a:extLst>
          </p:cNvPr>
          <p:cNvSpPr>
            <a:spLocks noGrp="1"/>
          </p:cNvSpPr>
          <p:nvPr>
            <p:ph type="title"/>
          </p:nvPr>
        </p:nvSpPr>
        <p:spPr/>
        <p:txBody>
          <a:bodyPr/>
          <a:lstStyle/>
          <a:p>
            <a:r>
              <a:rPr lang="de-DE"/>
              <a:t>Microsoft Community</a:t>
            </a:r>
          </a:p>
        </p:txBody>
      </p:sp>
      <p:sp>
        <p:nvSpPr>
          <p:cNvPr id="3" name="Inhaltsplatzhalter 2">
            <a:extLst>
              <a:ext uri="{FF2B5EF4-FFF2-40B4-BE49-F238E27FC236}">
                <a16:creationId xmlns:a16="http://schemas.microsoft.com/office/drawing/2014/main" id="{378D6642-B57A-4DCD-57DC-824BF84E317B}"/>
              </a:ext>
            </a:extLst>
          </p:cNvPr>
          <p:cNvSpPr>
            <a:spLocks noGrp="1"/>
          </p:cNvSpPr>
          <p:nvPr>
            <p:ph idx="1"/>
          </p:nvPr>
        </p:nvSpPr>
        <p:spPr/>
        <p:txBody>
          <a:bodyPr/>
          <a:lstStyle/>
          <a:p>
            <a:endParaRPr lang="de-DE"/>
          </a:p>
          <a:p>
            <a:endParaRPr lang="de-DE"/>
          </a:p>
          <a:p>
            <a:endParaRPr lang="de-DE"/>
          </a:p>
          <a:p>
            <a:endParaRPr lang="de-DE"/>
          </a:p>
          <a:p>
            <a:endParaRPr lang="de-DE"/>
          </a:p>
          <a:p>
            <a:endParaRPr lang="de-DE"/>
          </a:p>
          <a:p>
            <a:endParaRPr lang="de-DE"/>
          </a:p>
          <a:p>
            <a:pPr marL="0" indent="0">
              <a:buNone/>
            </a:pPr>
            <a:r>
              <a:rPr lang="de-DE">
                <a:hlinkClick r:id="rId2"/>
              </a:rPr>
              <a:t>https://aka.ms/MSCommunityLinkedIn</a:t>
            </a:r>
            <a:r>
              <a:rPr lang="de-DE"/>
              <a:t> </a:t>
            </a:r>
          </a:p>
        </p:txBody>
      </p:sp>
      <p:pic>
        <p:nvPicPr>
          <p:cNvPr id="6" name="Grafik 5" descr="Ein Bild, das Muster, Symmetrie, Quadrat, Kunst enthält.&#10;&#10;Automatisch generierte Beschreibung">
            <a:extLst>
              <a:ext uri="{FF2B5EF4-FFF2-40B4-BE49-F238E27FC236}">
                <a16:creationId xmlns:a16="http://schemas.microsoft.com/office/drawing/2014/main" id="{477FC3E1-727F-5E20-0E76-2299F0D84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467" y="4172230"/>
            <a:ext cx="1655109" cy="1655109"/>
          </a:xfrm>
          <a:prstGeom prst="rect">
            <a:avLst/>
          </a:prstGeom>
        </p:spPr>
      </p:pic>
      <p:pic>
        <p:nvPicPr>
          <p:cNvPr id="9" name="Grafik 8">
            <a:extLst>
              <a:ext uri="{FF2B5EF4-FFF2-40B4-BE49-F238E27FC236}">
                <a16:creationId xmlns:a16="http://schemas.microsoft.com/office/drawing/2014/main" id="{E0DAF901-7B5D-BD85-D20B-716E13CCAA02}"/>
              </a:ext>
            </a:extLst>
          </p:cNvPr>
          <p:cNvPicPr>
            <a:picLocks noChangeAspect="1"/>
          </p:cNvPicPr>
          <p:nvPr/>
        </p:nvPicPr>
        <p:blipFill>
          <a:blip r:embed="rId4"/>
          <a:stretch>
            <a:fillRect/>
          </a:stretch>
        </p:blipFill>
        <p:spPr>
          <a:xfrm>
            <a:off x="838200" y="1578627"/>
            <a:ext cx="4227211" cy="37007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224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B30EE16-D925-417D-89E0-E0CFDA2C14B8}"/>
              </a:ext>
            </a:extLst>
          </p:cNvPr>
          <p:cNvSpPr>
            <a:spLocks noGrp="1"/>
          </p:cNvSpPr>
          <p:nvPr>
            <p:ph type="title"/>
          </p:nvPr>
        </p:nvSpPr>
        <p:spPr/>
        <p:txBody>
          <a:bodyPr/>
          <a:lstStyle/>
          <a:p>
            <a:r>
              <a:rPr lang="de-DE"/>
              <a:t>Organisatorisches</a:t>
            </a:r>
          </a:p>
        </p:txBody>
      </p:sp>
      <p:sp>
        <p:nvSpPr>
          <p:cNvPr id="5" name="Inhaltsplatzhalter 4">
            <a:extLst>
              <a:ext uri="{FF2B5EF4-FFF2-40B4-BE49-F238E27FC236}">
                <a16:creationId xmlns:a16="http://schemas.microsoft.com/office/drawing/2014/main" id="{E4B561B6-C0CF-43D8-8BC7-F305B96C47C8}"/>
              </a:ext>
            </a:extLst>
          </p:cNvPr>
          <p:cNvSpPr>
            <a:spLocks noGrp="1"/>
          </p:cNvSpPr>
          <p:nvPr>
            <p:ph idx="1"/>
          </p:nvPr>
        </p:nvSpPr>
        <p:spPr/>
        <p:txBody>
          <a:bodyPr>
            <a:normAutofit/>
          </a:bodyPr>
          <a:lstStyle/>
          <a:p>
            <a:r>
              <a:rPr lang="de-DE"/>
              <a:t>Microsoft Community Tenant für User Groups</a:t>
            </a:r>
          </a:p>
          <a:p>
            <a:pPr lvl="1"/>
            <a:r>
              <a:rPr lang="de-DE"/>
              <a:t>Teilnahme als Microsoft 365 Gast</a:t>
            </a:r>
          </a:p>
          <a:p>
            <a:pPr lvl="1"/>
            <a:r>
              <a:rPr lang="de-DE"/>
              <a:t>Anmeldung: </a:t>
            </a:r>
            <a:r>
              <a:rPr lang="de-DE">
                <a:hlinkClick r:id="rId2"/>
              </a:rPr>
              <a:t>https://go.granikos.eu/TeamsUGForm</a:t>
            </a:r>
            <a:r>
              <a:rPr lang="de-DE"/>
              <a:t> </a:t>
            </a:r>
            <a:br>
              <a:rPr lang="de-DE"/>
            </a:br>
            <a:endParaRPr lang="de-DE"/>
          </a:p>
          <a:p>
            <a:r>
              <a:rPr lang="de-DE">
                <a:sym typeface="Wingdings" panose="05000000000000000000" pitchFamily="2" charset="2"/>
              </a:rPr>
              <a:t>Teams Meeting Teilnahme-Link</a:t>
            </a:r>
          </a:p>
          <a:p>
            <a:pPr lvl="1"/>
            <a:r>
              <a:rPr lang="de-DE">
                <a:sym typeface="Wingdings" panose="05000000000000000000" pitchFamily="2" charset="2"/>
                <a:hlinkClick r:id="rId3"/>
              </a:rPr>
              <a:t>https://teamsusergroup.berlin/meetup</a:t>
            </a:r>
            <a:r>
              <a:rPr lang="de-DE">
                <a:sym typeface="Wingdings" panose="05000000000000000000" pitchFamily="2" charset="2"/>
              </a:rPr>
              <a:t> </a:t>
            </a:r>
          </a:p>
          <a:p>
            <a:endParaRPr lang="de-DE">
              <a:sym typeface="Wingdings" panose="05000000000000000000" pitchFamily="2" charset="2"/>
            </a:endParaRPr>
          </a:p>
          <a:p>
            <a:r>
              <a:rPr lang="de-DE">
                <a:sym typeface="Wingdings" panose="05000000000000000000" pitchFamily="2" charset="2"/>
              </a:rPr>
              <a:t>Teams User Group Aufzeichnungen</a:t>
            </a:r>
          </a:p>
          <a:p>
            <a:pPr lvl="1"/>
            <a:r>
              <a:rPr lang="de-DE">
                <a:sym typeface="Wingdings" panose="05000000000000000000" pitchFamily="2" charset="2"/>
                <a:hlinkClick r:id="rId4"/>
              </a:rPr>
              <a:t>https://teamsusergroup.berlin/video</a:t>
            </a:r>
            <a:r>
              <a:rPr lang="de-DE">
                <a:sym typeface="Wingdings" panose="05000000000000000000" pitchFamily="2" charset="2"/>
              </a:rPr>
              <a:t> </a:t>
            </a:r>
            <a:br>
              <a:rPr lang="de-DE">
                <a:sym typeface="Wingdings" panose="05000000000000000000" pitchFamily="2" charset="2"/>
              </a:rPr>
            </a:br>
            <a:endParaRPr lang="de-DE">
              <a:sym typeface="Wingdings" panose="05000000000000000000" pitchFamily="2" charset="2"/>
            </a:endParaRPr>
          </a:p>
        </p:txBody>
      </p:sp>
      <p:pic>
        <p:nvPicPr>
          <p:cNvPr id="2050" name="Picture 2">
            <a:extLst>
              <a:ext uri="{FF2B5EF4-FFF2-40B4-BE49-F238E27FC236}">
                <a16:creationId xmlns:a16="http://schemas.microsoft.com/office/drawing/2014/main" id="{DE9DABCD-CA25-2C8D-141D-F825F843D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1969" y="4480069"/>
            <a:ext cx="1831831" cy="183183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Symbol, Logo, Grafiken, Screenshot enthält.&#10;&#10;Automatisch generierte Beschreibung">
            <a:extLst>
              <a:ext uri="{FF2B5EF4-FFF2-40B4-BE49-F238E27FC236}">
                <a16:creationId xmlns:a16="http://schemas.microsoft.com/office/drawing/2014/main" id="{1D717E81-E6CC-BDE9-9A9C-D2158447B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8684" y="1158731"/>
            <a:ext cx="2438400" cy="2438400"/>
          </a:xfrm>
          <a:prstGeom prst="rect">
            <a:avLst/>
          </a:prstGeom>
        </p:spPr>
      </p:pic>
    </p:spTree>
    <p:extLst>
      <p:ext uri="{BB962C8B-B14F-4D97-AF65-F5344CB8AC3E}">
        <p14:creationId xmlns:p14="http://schemas.microsoft.com/office/powerpoint/2010/main" val="279163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AB0BF-6550-48A4-8221-F9AE6DCEF311}"/>
              </a:ext>
            </a:extLst>
          </p:cNvPr>
          <p:cNvSpPr>
            <a:spLocks noGrp="1"/>
          </p:cNvSpPr>
          <p:nvPr>
            <p:ph type="title"/>
          </p:nvPr>
        </p:nvSpPr>
        <p:spPr/>
        <p:txBody>
          <a:bodyPr/>
          <a:lstStyle/>
          <a:p>
            <a:r>
              <a:rPr lang="de-DE"/>
              <a:t>Vielen Dank für eure Teilnahme!</a:t>
            </a:r>
          </a:p>
        </p:txBody>
      </p:sp>
      <p:sp>
        <p:nvSpPr>
          <p:cNvPr id="3" name="Inhaltsplatzhalter 2">
            <a:extLst>
              <a:ext uri="{FF2B5EF4-FFF2-40B4-BE49-F238E27FC236}">
                <a16:creationId xmlns:a16="http://schemas.microsoft.com/office/drawing/2014/main" id="{3A5A44EB-7FB9-473A-8ED3-C49DDD2E65AB}"/>
              </a:ext>
            </a:extLst>
          </p:cNvPr>
          <p:cNvSpPr>
            <a:spLocks noGrp="1"/>
          </p:cNvSpPr>
          <p:nvPr>
            <p:ph idx="1"/>
          </p:nvPr>
        </p:nvSpPr>
        <p:spPr/>
        <p:txBody>
          <a:bodyPr vert="horz" lIns="91440" tIns="45720" rIns="91440" bIns="45720" rtlCol="0" anchor="t">
            <a:noAutofit/>
          </a:bodyPr>
          <a:lstStyle/>
          <a:p>
            <a:pPr marL="0" indent="0">
              <a:buNone/>
            </a:pPr>
            <a:r>
              <a:rPr lang="de-DE" sz="3200"/>
              <a:t>Das nächste Meetup:</a:t>
            </a:r>
          </a:p>
          <a:p>
            <a:pPr marL="0" indent="0">
              <a:buNone/>
            </a:pPr>
            <a:r>
              <a:rPr lang="de-DE" sz="3200">
                <a:sym typeface="Wingdings" panose="05000000000000000000" pitchFamily="2" charset="2"/>
              </a:rPr>
              <a:t>	</a:t>
            </a:r>
            <a:r>
              <a:rPr lang="de-DE" sz="3200"/>
              <a:t> </a:t>
            </a:r>
            <a:r>
              <a:rPr lang="de-DE" sz="3200" b="1"/>
              <a:t>6. Juli 2023</a:t>
            </a:r>
            <a:endParaRPr lang="de-DE" sz="3200" b="1">
              <a:cs typeface="Calibri"/>
            </a:endParaRPr>
          </a:p>
          <a:p>
            <a:pPr marL="0" indent="0">
              <a:buNone/>
            </a:pPr>
            <a:br>
              <a:rPr lang="en-US" sz="3200">
                <a:hlinkClick r:id="rId3"/>
              </a:rPr>
            </a:br>
            <a:r>
              <a:rPr lang="en-US" sz="3200">
                <a:hlinkClick r:id="rId4"/>
              </a:rPr>
              <a:t>https://TeamsUserGroup.Berlin/register</a:t>
            </a:r>
            <a:r>
              <a:rPr lang="en-US" sz="3200"/>
              <a:t> </a:t>
            </a:r>
            <a:br>
              <a:rPr lang="de-DE" sz="3200"/>
            </a:br>
            <a:endParaRPr lang="de-DE" sz="3200"/>
          </a:p>
          <a:p>
            <a:pPr marL="0" indent="0">
              <a:buNone/>
            </a:pPr>
            <a:r>
              <a:rPr lang="de-DE" sz="3200"/>
              <a:t>Spread the Word!</a:t>
            </a:r>
          </a:p>
          <a:p>
            <a:pPr marL="0" indent="0">
              <a:buNone/>
            </a:pPr>
            <a:r>
              <a:rPr lang="de-DE" sz="3200"/>
              <a:t>#TeamsUGBerlin</a:t>
            </a:r>
          </a:p>
          <a:p>
            <a:pPr marL="0" indent="0">
              <a:buNone/>
            </a:pPr>
            <a:br>
              <a:rPr lang="de-DE" sz="2400" i="1"/>
            </a:br>
            <a:r>
              <a:rPr lang="de-DE" sz="2000" i="1"/>
              <a:t>Aufzeichnungen unserer Meetups sind im Community Team und bei YouTube verfügbar.</a:t>
            </a:r>
          </a:p>
          <a:p>
            <a:pPr marL="0" indent="0">
              <a:buNone/>
            </a:pPr>
            <a:endParaRPr lang="de-DE" sz="3200"/>
          </a:p>
          <a:p>
            <a:pPr marL="0" indent="0">
              <a:buNone/>
            </a:pPr>
            <a:endParaRPr lang="de-DE" sz="3200"/>
          </a:p>
          <a:p>
            <a:pPr marL="0" indent="0">
              <a:buNone/>
            </a:pPr>
            <a:endParaRPr lang="en-US" sz="3200"/>
          </a:p>
          <a:p>
            <a:pPr marL="0" indent="0">
              <a:buNone/>
            </a:pPr>
            <a:endParaRPr lang="de-DE" sz="3200"/>
          </a:p>
        </p:txBody>
      </p:sp>
      <p:pic>
        <p:nvPicPr>
          <p:cNvPr id="1026" name="Picture 2">
            <a:extLst>
              <a:ext uri="{FF2B5EF4-FFF2-40B4-BE49-F238E27FC236}">
                <a16:creationId xmlns:a16="http://schemas.microsoft.com/office/drawing/2014/main" id="{F7C90142-B1AA-1344-2DB1-054C9B2C6B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8451" y="2722418"/>
            <a:ext cx="1925349" cy="1925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7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3A15CBD-C746-44A3-A4F0-4898CE2F02E6}"/>
              </a:ext>
            </a:extLst>
          </p:cNvPr>
          <p:cNvSpPr>
            <a:spLocks noGrp="1"/>
          </p:cNvSpPr>
          <p:nvPr>
            <p:ph type="title"/>
          </p:nvPr>
        </p:nvSpPr>
        <p:spPr/>
        <p:txBody>
          <a:bodyPr/>
          <a:lstStyle/>
          <a:p>
            <a:r>
              <a:rPr lang="de-DE"/>
              <a:t>Offene Diskussion </a:t>
            </a:r>
          </a:p>
        </p:txBody>
      </p:sp>
      <p:sp>
        <p:nvSpPr>
          <p:cNvPr id="5" name="Textplatzhalter 4">
            <a:extLst>
              <a:ext uri="{FF2B5EF4-FFF2-40B4-BE49-F238E27FC236}">
                <a16:creationId xmlns:a16="http://schemas.microsoft.com/office/drawing/2014/main" id="{F3459BE7-1731-4733-A912-12977C68CFD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92833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CEE4DF4C-6EA3-48DB-B011-5E7B8CB61FE6}" vid="{C1E9B41B-5C35-4701-ADD4-B631732FF83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0a061b1-bdb8-4664-ad9e-272301b45d52">
      <Terms xmlns="http://schemas.microsoft.com/office/infopath/2007/PartnerControls"/>
    </lcf76f155ced4ddcb4097134ff3c332f>
    <TaxCatchAll xmlns="ea3e4b80-20a0-46c1-93e7-c2ea17da974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4F00FA3E7003141BC16E026FCE150A0" ma:contentTypeVersion="9" ma:contentTypeDescription="Ein neues Dokument erstellen." ma:contentTypeScope="" ma:versionID="81fdd1baeb05dd5d3c6f54ebd939c12b">
  <xsd:schema xmlns:xsd="http://www.w3.org/2001/XMLSchema" xmlns:xs="http://www.w3.org/2001/XMLSchema" xmlns:p="http://schemas.microsoft.com/office/2006/metadata/properties" xmlns:ns2="30a061b1-bdb8-4664-ad9e-272301b45d52" xmlns:ns3="ea3e4b80-20a0-46c1-93e7-c2ea17da9740" targetNamespace="http://schemas.microsoft.com/office/2006/metadata/properties" ma:root="true" ma:fieldsID="55b3a28bc68edd84972b93f076bf98e9" ns2:_="" ns3:_="">
    <xsd:import namespace="30a061b1-bdb8-4664-ad9e-272301b45d52"/>
    <xsd:import namespace="ea3e4b80-20a0-46c1-93e7-c2ea17da974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a061b1-bdb8-4664-ad9e-272301b45d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Bildmarkierungen" ma:readOnly="false" ma:fieldId="{5cf76f15-5ced-4ddc-b409-7134ff3c332f}" ma:taxonomyMulti="true" ma:sspId="9a67c07f-dccb-43db-a12a-df4e5df6847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a3e4b80-20a0-46c1-93e7-c2ea17da9740"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9592c7a2-20fb-48c1-9e68-3bc94bbf2989}" ma:internalName="TaxCatchAll" ma:showField="CatchAllData" ma:web="ea3e4b80-20a0-46c1-93e7-c2ea17da974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F6437E-F52A-440A-84E7-C3E49CFC8E2E}">
  <ds:schemaRefs>
    <ds:schemaRef ds:uri="http://schemas.microsoft.com/office/2006/documentManagement/types"/>
    <ds:schemaRef ds:uri="http://purl.org/dc/terms/"/>
    <ds:schemaRef ds:uri="http://schemas.openxmlformats.org/package/2006/metadata/core-properties"/>
    <ds:schemaRef ds:uri="ea3e4b80-20a0-46c1-93e7-c2ea17da9740"/>
    <ds:schemaRef ds:uri="http://schemas.microsoft.com/office/2006/metadata/properties"/>
    <ds:schemaRef ds:uri="http://www.w3.org/XML/1998/namespace"/>
    <ds:schemaRef ds:uri="http://purl.org/dc/elements/1.1/"/>
    <ds:schemaRef ds:uri="http://schemas.microsoft.com/office/infopath/2007/PartnerControls"/>
    <ds:schemaRef ds:uri="30a061b1-bdb8-4664-ad9e-272301b45d52"/>
    <ds:schemaRef ds:uri="http://purl.org/dc/dcmitype/"/>
  </ds:schemaRefs>
</ds:datastoreItem>
</file>

<file path=customXml/itemProps2.xml><?xml version="1.0" encoding="utf-8"?>
<ds:datastoreItem xmlns:ds="http://schemas.openxmlformats.org/officeDocument/2006/customXml" ds:itemID="{57A5EF0C-90D1-4D3C-A2B4-06A65816A670}">
  <ds:schemaRefs>
    <ds:schemaRef ds:uri="http://schemas.microsoft.com/sharepoint/v3/contenttype/forms"/>
  </ds:schemaRefs>
</ds:datastoreItem>
</file>

<file path=customXml/itemProps3.xml><?xml version="1.0" encoding="utf-8"?>
<ds:datastoreItem xmlns:ds="http://schemas.openxmlformats.org/officeDocument/2006/customXml" ds:itemID="{FBDF54D0-716B-414B-A931-AD7D5D19B3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a061b1-bdb8-4664-ad9e-272301b45d52"/>
    <ds:schemaRef ds:uri="ea3e4b80-20a0-46c1-93e7-c2ea17da97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Teams-Meetup-Berlin</Template>
  <TotalTime>0</TotalTime>
  <Words>3843</Words>
  <Application>Microsoft Office PowerPoint</Application>
  <PresentationFormat>Breitbild</PresentationFormat>
  <Paragraphs>487</Paragraphs>
  <Slides>96</Slides>
  <Notes>60</Notes>
  <HiddenSlides>6</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96</vt:i4>
      </vt:variant>
    </vt:vector>
  </HeadingPairs>
  <TitlesOfParts>
    <vt:vector size="102" baseType="lpstr">
      <vt:lpstr>Arial</vt:lpstr>
      <vt:lpstr>Calibri</vt:lpstr>
      <vt:lpstr>Calibri Light</vt:lpstr>
      <vt:lpstr>Segoe UI</vt:lpstr>
      <vt:lpstr>Wingdings</vt:lpstr>
      <vt:lpstr>Office</vt:lpstr>
      <vt:lpstr>Microsoft Teams User Group Berlin</vt:lpstr>
      <vt:lpstr>PowerPoint-Präsentation</vt:lpstr>
      <vt:lpstr>PowerPoint-Präsentation</vt:lpstr>
      <vt:lpstr>Agenda</vt:lpstr>
      <vt:lpstr>Microsoft Teams Phone Mobile – ein Game Changer in der Telefonie</vt:lpstr>
      <vt:lpstr>PowerPoint-Präsentation</vt:lpstr>
      <vt:lpstr>Neues in Microsoft Teams Ankündigungen &amp; Rollouts </vt:lpstr>
      <vt:lpstr>Neuigkeiten in Microsoft Teams</vt:lpstr>
      <vt:lpstr>A new experience to search within chat and channels</vt:lpstr>
      <vt:lpstr>A new experience to search within chat and channels</vt:lpstr>
      <vt:lpstr>A new experience to search within chat and channels</vt:lpstr>
      <vt:lpstr>A new experience to search within chat and channels</vt:lpstr>
      <vt:lpstr>Neuigkeiten in Microsoft Teams</vt:lpstr>
      <vt:lpstr>Virtual Meetings - Two-way lobby chat</vt:lpstr>
      <vt:lpstr>Virtual Meetings - Two-way lobby chat</vt:lpstr>
      <vt:lpstr>Neuigkeiten in Microsoft Teams</vt:lpstr>
      <vt:lpstr>Intelligent Meeting Recap (Premium)</vt:lpstr>
      <vt:lpstr>Neuigkeiten in Microsoft Teams</vt:lpstr>
      <vt:lpstr>Creation of Default Notes tab in new standard channels in Teams</vt:lpstr>
      <vt:lpstr>Neuigkeiten in Microsoft Teams</vt:lpstr>
      <vt:lpstr>Live translated captions for meetings requires Teams Premium license</vt:lpstr>
      <vt:lpstr>Neuigkeiten in Microsoft Teams</vt:lpstr>
      <vt:lpstr>Default Meeting Layout Controls for Teams Rooms on Android</vt:lpstr>
      <vt:lpstr>Neuigkeiten in Microsoft Teams</vt:lpstr>
      <vt:lpstr>Avatars for Microsoft Teams</vt:lpstr>
      <vt:lpstr>Avatars for Microsoft Teams</vt:lpstr>
      <vt:lpstr>Avatars for Microsoft Teams</vt:lpstr>
      <vt:lpstr>Neuigkeiten in Microsoft Teams</vt:lpstr>
      <vt:lpstr>Together Mode Usability Improvements in Teams Meetings</vt:lpstr>
      <vt:lpstr>Neuigkeiten in Microsoft Teams</vt:lpstr>
      <vt:lpstr>Collaborative Meeting Notes</vt:lpstr>
      <vt:lpstr>Collaborative Meeting Notes</vt:lpstr>
      <vt:lpstr>Neuigkeiten in Microsoft Teams</vt:lpstr>
      <vt:lpstr>Intelligent Meeting Recap in Microsoft 365 Feed</vt:lpstr>
      <vt:lpstr>Neues in Microsoft Teams Ankündigungen &amp; Rollouts  für Admins</vt:lpstr>
      <vt:lpstr>Neuigkeiten in Microsoft Teams für Admins</vt:lpstr>
      <vt:lpstr>New Microsoft Teams Continuous Web Logs Extend the Window for Troubleshooting</vt:lpstr>
      <vt:lpstr>Neuigkeiten in Microsoft Teams für Admins</vt:lpstr>
      <vt:lpstr>Discover Azure Benefit Eligible Apps and View Unspent Azure Consumption Commitment</vt:lpstr>
      <vt:lpstr>Neuigkeiten in Microsoft Teams für Admins</vt:lpstr>
      <vt:lpstr>Self-service trial experience available for Teams Exploratory</vt:lpstr>
      <vt:lpstr>Neuigkeiten in Microsoft Teams für Admins</vt:lpstr>
      <vt:lpstr>Block Anonymous Users' Meeting Chat Read Access in Addition to Current Write Access</vt:lpstr>
      <vt:lpstr>Neuigkeiten in Microsoft Teams für Admins</vt:lpstr>
      <vt:lpstr>Neuigkeiten in Microsoft Teams für Admins</vt:lpstr>
      <vt:lpstr>Microsoft Teams Rooms on Android: User Experience Update 1 2023</vt:lpstr>
      <vt:lpstr>Microsoft Teams Rooms on Android: User Experience Update 1 2023</vt:lpstr>
      <vt:lpstr>Microsoft Teams Rooms on Android: User Experience Update 1 2023</vt:lpstr>
      <vt:lpstr>Microsoft Teams Rooms on Android: User Experience Update 1 2023</vt:lpstr>
      <vt:lpstr>Microsoft Teams Rooms on Android: User Experience Update 1 2023</vt:lpstr>
      <vt:lpstr>Microsoft Teams Rooms on Android: User Experience Update 1 2023</vt:lpstr>
      <vt:lpstr>Microsoft Teams Rooms on Android: User Experience Update 1 2023</vt:lpstr>
      <vt:lpstr>Microsoft Teams Rooms on Android: User Experience Update 1 2023</vt:lpstr>
      <vt:lpstr>Microsoft Teams Rooms on Android: User Experience Update 1 2023</vt:lpstr>
      <vt:lpstr>Microsoft Teams Rooms on Android: User Experience Update 1 2023</vt:lpstr>
      <vt:lpstr>Neuigkeiten in Microsoft Teams für Admins</vt:lpstr>
      <vt:lpstr>New Lobby Policy for Webinar</vt:lpstr>
      <vt:lpstr>Neuigkeiten in Microsoft Teams für Admins</vt:lpstr>
      <vt:lpstr>Webinar Email feature updates - customize content and time to send reminders</vt:lpstr>
      <vt:lpstr>Neuigkeiten in Microsoft Teams für Admins</vt:lpstr>
      <vt:lpstr>Breakout Rooms participant shuffle</vt:lpstr>
      <vt:lpstr>Neuigkeiten in Microsoft Teams für Admins</vt:lpstr>
      <vt:lpstr>Install apps based on user activity with Auto install approved apps (AAA)</vt:lpstr>
      <vt:lpstr>Install apps based on user activity with Auto install approved apps (AAA)</vt:lpstr>
      <vt:lpstr>Install apps based on user activity with Auto install approved apps (AAA)</vt:lpstr>
      <vt:lpstr>Install apps based on user activity with Auto install approved apps (AAA)</vt:lpstr>
      <vt:lpstr>PowerPoint-Präsentation</vt:lpstr>
      <vt:lpstr>Teams Premium – Was, Wie, Warum?</vt:lpstr>
      <vt:lpstr>Was ist Teams Premium?</vt:lpstr>
      <vt:lpstr>Was bietet Teams Premium?</vt:lpstr>
      <vt:lpstr>Was bietet Teams Premium?</vt:lpstr>
      <vt:lpstr>Meeting Lobby </vt:lpstr>
      <vt:lpstr>Meeting Lobby </vt:lpstr>
      <vt:lpstr>Besprechungsvorlagen</vt:lpstr>
      <vt:lpstr>Besprechungsvorlagen</vt:lpstr>
      <vt:lpstr>Besprechungsvorlagen</vt:lpstr>
      <vt:lpstr>Warteraum</vt:lpstr>
      <vt:lpstr>Besprechung mit Wasserzeichen</vt:lpstr>
      <vt:lpstr>Demo</vt:lpstr>
      <vt:lpstr>Virtueller Termin - Benachrichtigung</vt:lpstr>
      <vt:lpstr>Virtueller Termin – Gast Teilnahme</vt:lpstr>
      <vt:lpstr>Virtueller Termin – Gast Teilnahme</vt:lpstr>
      <vt:lpstr>Virtueller Termin – Übersicht geplanter Termine</vt:lpstr>
      <vt:lpstr>Virtueller Termin – Gast zulassen</vt:lpstr>
      <vt:lpstr>Virtuelle Termine</vt:lpstr>
      <vt:lpstr>Ausblick</vt:lpstr>
      <vt:lpstr>Ressourcen</vt:lpstr>
      <vt:lpstr>PowerPoint-Präsentation</vt:lpstr>
      <vt:lpstr>Microsoft Teams – Links </vt:lpstr>
      <vt:lpstr>PowerPoint-Präsentation</vt:lpstr>
      <vt:lpstr>Organisatorisches </vt:lpstr>
      <vt:lpstr>Teams Community Blog</vt:lpstr>
      <vt:lpstr>Microsoft Community</vt:lpstr>
      <vt:lpstr>Organisatorisches</vt:lpstr>
      <vt:lpstr>Vielen Dank für eure Teilnahme!</vt:lpstr>
      <vt:lpstr>Offene Diskussion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User Group Berlin - Meetup März 2023</dc:title>
  <dc:creator>Thomas Stensitzki</dc:creator>
  <cp:keywords>Teams</cp:keywords>
  <cp:lastModifiedBy>Thomas Stensitzki</cp:lastModifiedBy>
  <cp:revision>51</cp:revision>
  <dcterms:created xsi:type="dcterms:W3CDTF">2020-01-18T10:30:21Z</dcterms:created>
  <dcterms:modified xsi:type="dcterms:W3CDTF">2023-05-25T15:52:33Z</dcterms:modified>
  <cp:category>Teams User Group</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0x010100B4F00FA3E7003141BC16E026FCE150A0</vt:lpwstr>
  </property>
</Properties>
</file>